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60" r:id="rId5"/>
    <p:sldId id="267" r:id="rId6"/>
    <p:sldId id="269" r:id="rId7"/>
    <p:sldId id="262" r:id="rId8"/>
    <p:sldId id="266" r:id="rId9"/>
    <p:sldId id="261" r:id="rId10"/>
    <p:sldId id="265" r:id="rId11"/>
    <p:sldId id="263" r:id="rId12"/>
    <p:sldId id="264" r:id="rId13"/>
    <p:sldId id="259" r:id="rId14"/>
    <p:sldId id="268" r:id="rId15"/>
    <p:sldId id="270" r:id="rId16"/>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0"/>
  </p:normalViewPr>
  <p:slideViewPr>
    <p:cSldViewPr snapToGrid="0" snapToObjects="1">
      <p:cViewPr varScale="1">
        <p:scale>
          <a:sx n="104" d="100"/>
          <a:sy n="104" d="100"/>
        </p:scale>
        <p:origin x="7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9A07DF-E2C2-40D8-B97F-A85DC7C59259}" type="doc">
      <dgm:prSet loTypeId="urn:microsoft.com/office/officeart/2016/7/layout/LinearArrowProcessNumbered" loCatId="process" qsTypeId="urn:microsoft.com/office/officeart/2005/8/quickstyle/simple1" qsCatId="simple" csTypeId="urn:microsoft.com/office/officeart/2005/8/colors/colorful1" csCatId="colorful" phldr="1"/>
      <dgm:spPr/>
      <dgm:t>
        <a:bodyPr/>
        <a:lstStyle/>
        <a:p>
          <a:endParaRPr lang="en-US"/>
        </a:p>
      </dgm:t>
    </dgm:pt>
    <dgm:pt modelId="{7C8B01AA-DC16-49EB-AA2E-969ECDC3F34F}">
      <dgm:prSet/>
      <dgm:spPr/>
      <dgm:t>
        <a:bodyPr/>
        <a:lstStyle/>
        <a:p>
          <a:pPr algn="just"/>
          <a:r>
            <a:rPr lang="es-ES_tradnl" b="1" dirty="0"/>
            <a:t>Desde la Promoción de la salud queremos contribuir a la construcción y mejora de Estado Peruano que tenga un  sistema de salud, diseñado para cuidar, atender y  promover la salud  reconociendo la diversidad étnica y cultural   de la  población peruana  ,tomando la salud como un derecho.</a:t>
          </a:r>
        </a:p>
        <a:p>
          <a:pPr algn="just"/>
          <a:endParaRPr lang="en-US" b="1" dirty="0"/>
        </a:p>
      </dgm:t>
    </dgm:pt>
    <dgm:pt modelId="{9DBB1DC4-278D-46E2-B401-19F323643B02}" type="parTrans" cxnId="{869E01E7-4350-4CD9-9CB2-7D9338AF1AE5}">
      <dgm:prSet/>
      <dgm:spPr/>
      <dgm:t>
        <a:bodyPr/>
        <a:lstStyle/>
        <a:p>
          <a:endParaRPr lang="en-US"/>
        </a:p>
      </dgm:t>
    </dgm:pt>
    <dgm:pt modelId="{5FB41190-DB28-4334-A1C6-D19452052E5F}" type="sibTrans" cxnId="{869E01E7-4350-4CD9-9CB2-7D9338AF1AE5}">
      <dgm:prSet phldrT="1" phldr="0"/>
      <dgm:spPr/>
      <dgm:t>
        <a:bodyPr/>
        <a:lstStyle/>
        <a:p>
          <a:r>
            <a:rPr lang="en-US"/>
            <a:t>1</a:t>
          </a:r>
        </a:p>
      </dgm:t>
    </dgm:pt>
    <dgm:pt modelId="{2BD441DD-AD55-44CA-8CA0-CE746E2A870C}">
      <dgm:prSet/>
      <dgm:spPr/>
      <dgm:t>
        <a:bodyPr/>
        <a:lstStyle/>
        <a:p>
          <a:pPr algn="just"/>
          <a:r>
            <a:rPr lang="es-ES_tradnl" b="1" dirty="0"/>
            <a:t>Estamos en el año del aseguramiento Universal medida que constituye en una tarea que nos involucra a todos y que  progresivamente debemos  consolidar, en este marco estamos implementando la estrategia de redes integradas de salud (RIS) en territorios adecuado a la geografía, la forma de vivir y la cultura.</a:t>
          </a:r>
          <a:endParaRPr lang="en-US" b="1" dirty="0"/>
        </a:p>
      </dgm:t>
    </dgm:pt>
    <dgm:pt modelId="{6ED0DC1A-33E0-4A0D-812F-CA9EA1CD6ED7}" type="parTrans" cxnId="{950323B0-639D-43A8-BCAD-59D10238AA4D}">
      <dgm:prSet/>
      <dgm:spPr/>
      <dgm:t>
        <a:bodyPr/>
        <a:lstStyle/>
        <a:p>
          <a:endParaRPr lang="en-US"/>
        </a:p>
      </dgm:t>
    </dgm:pt>
    <dgm:pt modelId="{225659E1-5813-4F74-AD61-58CB9DAD311A}" type="sibTrans" cxnId="{950323B0-639D-43A8-BCAD-59D10238AA4D}">
      <dgm:prSet phldrT="2" phldr="0"/>
      <dgm:spPr/>
      <dgm:t>
        <a:bodyPr/>
        <a:lstStyle/>
        <a:p>
          <a:r>
            <a:rPr lang="en-US"/>
            <a:t>2</a:t>
          </a:r>
        </a:p>
      </dgm:t>
    </dgm:pt>
    <dgm:pt modelId="{83887EA5-EB1A-4118-856D-73DB6F8CAA5B}">
      <dgm:prSet/>
      <dgm:spPr/>
      <dgm:t>
        <a:bodyPr/>
        <a:lstStyle/>
        <a:p>
          <a:pPr algn="just"/>
          <a:r>
            <a:rPr lang="es-ES_tradnl" dirty="0"/>
            <a:t>No solo nos preocupamos en la atención de las personas que pierden la salud sino fundamentalmente buscamos el Abordaje de los determinantes sociales de la salud como estrategia. nacional de reducción de brechas sociales y sanitarias con acciones intersectoriales y participativas </a:t>
          </a:r>
          <a:endParaRPr lang="en-US" dirty="0"/>
        </a:p>
      </dgm:t>
    </dgm:pt>
    <dgm:pt modelId="{A64D3FDE-4A58-4CD9-8C30-2484B54FE5AD}" type="parTrans" cxnId="{DA8E612E-1FEB-497A-9294-0ED67DDB6E63}">
      <dgm:prSet/>
      <dgm:spPr/>
      <dgm:t>
        <a:bodyPr/>
        <a:lstStyle/>
        <a:p>
          <a:endParaRPr lang="en-US"/>
        </a:p>
      </dgm:t>
    </dgm:pt>
    <dgm:pt modelId="{4E78D275-02A0-4EFF-8224-23877B24ADC5}" type="sibTrans" cxnId="{DA8E612E-1FEB-497A-9294-0ED67DDB6E63}">
      <dgm:prSet phldrT="3" phldr="0"/>
      <dgm:spPr/>
      <dgm:t>
        <a:bodyPr/>
        <a:lstStyle/>
        <a:p>
          <a:r>
            <a:rPr lang="en-US"/>
            <a:t>3</a:t>
          </a:r>
        </a:p>
      </dgm:t>
    </dgm:pt>
    <dgm:pt modelId="{552584D9-0F92-41E8-A520-4563B891331A}">
      <dgm:prSet/>
      <dgm:spPr/>
      <dgm:t>
        <a:bodyPr/>
        <a:lstStyle/>
        <a:p>
          <a:pPr algn="just"/>
          <a:r>
            <a:rPr lang="es-ES_tradnl" dirty="0"/>
            <a:t>Es una tarea fundamental Implementar el modelo de cuidado integral de la salud en todo el territorio teniendo como eje el cuidado del ciudadano su  familia y la comunidad en un contexto desarrollo y  no una atención para pobres, un Enfoque territorial solidario y respetuoso, también buscamos la construcción de diversos modelos de desarrollo de acuerdo con la visión de desarrollo de los Pueblos Indígenas.  </a:t>
          </a:r>
          <a:endParaRPr lang="en-US" dirty="0"/>
        </a:p>
      </dgm:t>
    </dgm:pt>
    <dgm:pt modelId="{26B46810-8D46-4D49-BAC3-5C0339235121}" type="parTrans" cxnId="{CA24A224-AAFD-4F3B-A365-9590764736F5}">
      <dgm:prSet/>
      <dgm:spPr/>
      <dgm:t>
        <a:bodyPr/>
        <a:lstStyle/>
        <a:p>
          <a:endParaRPr lang="en-US"/>
        </a:p>
      </dgm:t>
    </dgm:pt>
    <dgm:pt modelId="{55158036-6DF9-4536-95E4-CB4EE056CE9D}" type="sibTrans" cxnId="{CA24A224-AAFD-4F3B-A365-9590764736F5}">
      <dgm:prSet phldrT="4" phldr="0"/>
      <dgm:spPr/>
      <dgm:t>
        <a:bodyPr/>
        <a:lstStyle/>
        <a:p>
          <a:r>
            <a:rPr lang="en-US"/>
            <a:t>4</a:t>
          </a:r>
        </a:p>
      </dgm:t>
    </dgm:pt>
    <dgm:pt modelId="{B4FC54EA-5F64-4210-9127-4EEF3243ECEB}">
      <dgm:prSet/>
      <dgm:spPr/>
      <dgm:t>
        <a:bodyPr/>
        <a:lstStyle/>
        <a:p>
          <a:pPr algn="just"/>
          <a:r>
            <a:rPr lang="es-ES_tradnl" b="1" dirty="0"/>
            <a:t>Los establecimientos  de salud del primer nivel de atención deben ser  la piedra angular del modelo de atención y cuidado de la salud en el país. Los recursos humanos, la infraestructura y el equipamiento determinan el tipo  de respuesta que dan los servicios de salud a la demanda de la población.</a:t>
          </a:r>
          <a:r>
            <a:rPr lang="es-ES_tradnl" dirty="0"/>
            <a:t> </a:t>
          </a:r>
          <a:r>
            <a:rPr lang="es-ES_tradnl" b="1" dirty="0">
              <a:solidFill>
                <a:schemeClr val="bg1"/>
              </a:solidFill>
            </a:rPr>
            <a:t>Por ello una tarea muy importante ser</a:t>
          </a:r>
          <a:r>
            <a:rPr lang="es-ES" b="1" dirty="0">
              <a:solidFill>
                <a:schemeClr val="bg1"/>
              </a:solidFill>
            </a:rPr>
            <a:t>á el fortalecimiento de capacidades al personal del PNA para un adecuado abordaje territorial de los DSS en</a:t>
          </a:r>
          <a:r>
            <a:rPr lang="es-ES" b="1" baseline="0" dirty="0">
              <a:solidFill>
                <a:schemeClr val="bg1"/>
              </a:solidFill>
            </a:rPr>
            <a:t> la diversidad y con una acción intersectorial </a:t>
          </a:r>
          <a:endParaRPr lang="en-US" b="1" dirty="0">
            <a:solidFill>
              <a:schemeClr val="bg1"/>
            </a:solidFill>
          </a:endParaRPr>
        </a:p>
      </dgm:t>
    </dgm:pt>
    <dgm:pt modelId="{619D8689-6EDE-44FD-B912-3F35EF965855}" type="parTrans" cxnId="{244ED77D-77CA-4927-A0FD-731733303E32}">
      <dgm:prSet/>
      <dgm:spPr/>
      <dgm:t>
        <a:bodyPr/>
        <a:lstStyle/>
        <a:p>
          <a:endParaRPr lang="en-US"/>
        </a:p>
      </dgm:t>
    </dgm:pt>
    <dgm:pt modelId="{4E726606-5877-4607-8AD8-870BB437BD8F}" type="sibTrans" cxnId="{244ED77D-77CA-4927-A0FD-731733303E32}">
      <dgm:prSet phldrT="5" phldr="0"/>
      <dgm:spPr/>
      <dgm:t>
        <a:bodyPr/>
        <a:lstStyle/>
        <a:p>
          <a:r>
            <a:rPr lang="en-US"/>
            <a:t>5</a:t>
          </a:r>
        </a:p>
      </dgm:t>
    </dgm:pt>
    <dgm:pt modelId="{CE87A4B4-DCAC-4180-BECE-0C8146393465}">
      <dgm:prSet/>
      <dgm:spPr/>
      <dgm:t>
        <a:bodyPr/>
        <a:lstStyle/>
        <a:p>
          <a:pPr algn="just"/>
          <a:r>
            <a:rPr lang="es-ES_tradnl" b="1" dirty="0"/>
            <a:t>La Gobernanza en salud forma parte de la RIS  y del modelo de cuidado , que implica ,la necesidad de contar con  planes locales de salud y desarrollo , participación empoderada de la ciudadanía  y una decidida acción intersectorial concreta..</a:t>
          </a:r>
          <a:endParaRPr lang="en-US" b="1" dirty="0"/>
        </a:p>
      </dgm:t>
    </dgm:pt>
    <dgm:pt modelId="{21409660-C24B-4D16-BA90-6AAF748985F1}" type="parTrans" cxnId="{C1B9673B-D647-43FD-8FF2-244B831C6E99}">
      <dgm:prSet/>
      <dgm:spPr/>
      <dgm:t>
        <a:bodyPr/>
        <a:lstStyle/>
        <a:p>
          <a:endParaRPr lang="en-US"/>
        </a:p>
      </dgm:t>
    </dgm:pt>
    <dgm:pt modelId="{2A433C9D-35C3-4B86-B48A-65F6658E27F5}" type="sibTrans" cxnId="{C1B9673B-D647-43FD-8FF2-244B831C6E99}">
      <dgm:prSet phldrT="6" phldr="0"/>
      <dgm:spPr/>
      <dgm:t>
        <a:bodyPr/>
        <a:lstStyle/>
        <a:p>
          <a:r>
            <a:rPr lang="en-US"/>
            <a:t>6</a:t>
          </a:r>
        </a:p>
      </dgm:t>
    </dgm:pt>
    <dgm:pt modelId="{AEE06F22-9ADE-9D4E-B98E-1C8E7912D564}" type="pres">
      <dgm:prSet presAssocID="{539A07DF-E2C2-40D8-B97F-A85DC7C59259}" presName="linearFlow" presStyleCnt="0">
        <dgm:presLayoutVars>
          <dgm:dir/>
          <dgm:animLvl val="lvl"/>
          <dgm:resizeHandles val="exact"/>
        </dgm:presLayoutVars>
      </dgm:prSet>
      <dgm:spPr/>
    </dgm:pt>
    <dgm:pt modelId="{E2E185A2-1DA6-E742-957F-8F9A9B2D97DC}" type="pres">
      <dgm:prSet presAssocID="{7C8B01AA-DC16-49EB-AA2E-969ECDC3F34F}" presName="compositeNode" presStyleCnt="0"/>
      <dgm:spPr/>
    </dgm:pt>
    <dgm:pt modelId="{D13EC696-CF8C-7744-AFAC-02B1774E2375}" type="pres">
      <dgm:prSet presAssocID="{7C8B01AA-DC16-49EB-AA2E-969ECDC3F34F}" presName="parTx" presStyleLbl="node1" presStyleIdx="0" presStyleCnt="0">
        <dgm:presLayoutVars>
          <dgm:chMax val="0"/>
          <dgm:chPref val="0"/>
          <dgm:bulletEnabled val="1"/>
        </dgm:presLayoutVars>
      </dgm:prSet>
      <dgm:spPr/>
    </dgm:pt>
    <dgm:pt modelId="{57733C55-96E0-C74B-AD39-D24A21B3E46F}" type="pres">
      <dgm:prSet presAssocID="{7C8B01AA-DC16-49EB-AA2E-969ECDC3F34F}" presName="parSh" presStyleCnt="0"/>
      <dgm:spPr/>
    </dgm:pt>
    <dgm:pt modelId="{8BC5FB40-D9B0-6342-B18C-FE0FA087400F}" type="pres">
      <dgm:prSet presAssocID="{7C8B01AA-DC16-49EB-AA2E-969ECDC3F34F}" presName="lineNode" presStyleLbl="alignAccFollowNode1" presStyleIdx="0" presStyleCnt="18"/>
      <dgm:spPr/>
    </dgm:pt>
    <dgm:pt modelId="{BB9937EF-12E5-DA4F-92EC-6BC2C05B020D}" type="pres">
      <dgm:prSet presAssocID="{7C8B01AA-DC16-49EB-AA2E-969ECDC3F34F}" presName="lineArrowNode" presStyleLbl="alignAccFollowNode1" presStyleIdx="1" presStyleCnt="18"/>
      <dgm:spPr/>
    </dgm:pt>
    <dgm:pt modelId="{54A2078E-9E04-7B48-8042-1AC50325ACC0}" type="pres">
      <dgm:prSet presAssocID="{5FB41190-DB28-4334-A1C6-D19452052E5F}" presName="sibTransNodeCircle" presStyleLbl="alignNode1" presStyleIdx="0" presStyleCnt="6">
        <dgm:presLayoutVars>
          <dgm:chMax val="0"/>
          <dgm:bulletEnabled/>
        </dgm:presLayoutVars>
      </dgm:prSet>
      <dgm:spPr/>
    </dgm:pt>
    <dgm:pt modelId="{3E66221A-DE72-D045-A9CA-2C826F3970F0}" type="pres">
      <dgm:prSet presAssocID="{5FB41190-DB28-4334-A1C6-D19452052E5F}" presName="spacerBetweenCircleAndCallout" presStyleCnt="0">
        <dgm:presLayoutVars/>
      </dgm:prSet>
      <dgm:spPr/>
    </dgm:pt>
    <dgm:pt modelId="{5B0821BD-5FEE-2849-8DFB-0122B51F2388}" type="pres">
      <dgm:prSet presAssocID="{7C8B01AA-DC16-49EB-AA2E-969ECDC3F34F}" presName="nodeText" presStyleLbl="alignAccFollowNode1" presStyleIdx="2" presStyleCnt="18" custScaleY="132468">
        <dgm:presLayoutVars>
          <dgm:bulletEnabled val="1"/>
        </dgm:presLayoutVars>
      </dgm:prSet>
      <dgm:spPr/>
    </dgm:pt>
    <dgm:pt modelId="{B1555F32-ED9D-1341-9ED3-2421787936C3}" type="pres">
      <dgm:prSet presAssocID="{5FB41190-DB28-4334-A1C6-D19452052E5F}" presName="sibTransComposite" presStyleCnt="0"/>
      <dgm:spPr/>
    </dgm:pt>
    <dgm:pt modelId="{65BC814B-62DC-5244-B1E4-A178F76A7EA5}" type="pres">
      <dgm:prSet presAssocID="{2BD441DD-AD55-44CA-8CA0-CE746E2A870C}" presName="compositeNode" presStyleCnt="0"/>
      <dgm:spPr/>
    </dgm:pt>
    <dgm:pt modelId="{808FB078-EC57-4C4A-A965-CDF42F4F99FD}" type="pres">
      <dgm:prSet presAssocID="{2BD441DD-AD55-44CA-8CA0-CE746E2A870C}" presName="parTx" presStyleLbl="node1" presStyleIdx="0" presStyleCnt="0">
        <dgm:presLayoutVars>
          <dgm:chMax val="0"/>
          <dgm:chPref val="0"/>
          <dgm:bulletEnabled val="1"/>
        </dgm:presLayoutVars>
      </dgm:prSet>
      <dgm:spPr/>
    </dgm:pt>
    <dgm:pt modelId="{F9F02CA2-336F-954E-A1CB-5A2A5B697022}" type="pres">
      <dgm:prSet presAssocID="{2BD441DD-AD55-44CA-8CA0-CE746E2A870C}" presName="parSh" presStyleCnt="0"/>
      <dgm:spPr/>
    </dgm:pt>
    <dgm:pt modelId="{EC5B0E3D-582B-E942-9DB8-E5C39965063A}" type="pres">
      <dgm:prSet presAssocID="{2BD441DD-AD55-44CA-8CA0-CE746E2A870C}" presName="lineNode" presStyleLbl="alignAccFollowNode1" presStyleIdx="3" presStyleCnt="18"/>
      <dgm:spPr/>
    </dgm:pt>
    <dgm:pt modelId="{9DEFB126-6329-F441-A65C-6E34D6A7CE9B}" type="pres">
      <dgm:prSet presAssocID="{2BD441DD-AD55-44CA-8CA0-CE746E2A870C}" presName="lineArrowNode" presStyleLbl="alignAccFollowNode1" presStyleIdx="4" presStyleCnt="18"/>
      <dgm:spPr/>
    </dgm:pt>
    <dgm:pt modelId="{CD1672A6-C5A1-A94B-99AB-DCBC191A8E35}" type="pres">
      <dgm:prSet presAssocID="{225659E1-5813-4F74-AD61-58CB9DAD311A}" presName="sibTransNodeCircle" presStyleLbl="alignNode1" presStyleIdx="1" presStyleCnt="6">
        <dgm:presLayoutVars>
          <dgm:chMax val="0"/>
          <dgm:bulletEnabled/>
        </dgm:presLayoutVars>
      </dgm:prSet>
      <dgm:spPr/>
    </dgm:pt>
    <dgm:pt modelId="{EC9B73DE-781C-5F46-8D42-CC54C391B984}" type="pres">
      <dgm:prSet presAssocID="{225659E1-5813-4F74-AD61-58CB9DAD311A}" presName="spacerBetweenCircleAndCallout" presStyleCnt="0">
        <dgm:presLayoutVars/>
      </dgm:prSet>
      <dgm:spPr/>
    </dgm:pt>
    <dgm:pt modelId="{9DF05956-FE2C-EE40-9025-D3BEEA097B95}" type="pres">
      <dgm:prSet presAssocID="{2BD441DD-AD55-44CA-8CA0-CE746E2A870C}" presName="nodeText" presStyleLbl="alignAccFollowNode1" presStyleIdx="5" presStyleCnt="18">
        <dgm:presLayoutVars>
          <dgm:bulletEnabled val="1"/>
        </dgm:presLayoutVars>
      </dgm:prSet>
      <dgm:spPr/>
    </dgm:pt>
    <dgm:pt modelId="{5AD30392-20D7-9E49-BCAC-3193F0B3F2DD}" type="pres">
      <dgm:prSet presAssocID="{225659E1-5813-4F74-AD61-58CB9DAD311A}" presName="sibTransComposite" presStyleCnt="0"/>
      <dgm:spPr/>
    </dgm:pt>
    <dgm:pt modelId="{0B2B1F6A-8A02-184D-9CA9-51297E0EB479}" type="pres">
      <dgm:prSet presAssocID="{83887EA5-EB1A-4118-856D-73DB6F8CAA5B}" presName="compositeNode" presStyleCnt="0"/>
      <dgm:spPr/>
    </dgm:pt>
    <dgm:pt modelId="{A5686BEC-D3EF-FD4B-8FDC-9583AD84B756}" type="pres">
      <dgm:prSet presAssocID="{83887EA5-EB1A-4118-856D-73DB6F8CAA5B}" presName="parTx" presStyleLbl="node1" presStyleIdx="0" presStyleCnt="0">
        <dgm:presLayoutVars>
          <dgm:chMax val="0"/>
          <dgm:chPref val="0"/>
          <dgm:bulletEnabled val="1"/>
        </dgm:presLayoutVars>
      </dgm:prSet>
      <dgm:spPr/>
    </dgm:pt>
    <dgm:pt modelId="{00C381F3-DC51-944F-B9DB-7F2E6C6C5EBB}" type="pres">
      <dgm:prSet presAssocID="{83887EA5-EB1A-4118-856D-73DB6F8CAA5B}" presName="parSh" presStyleCnt="0"/>
      <dgm:spPr/>
    </dgm:pt>
    <dgm:pt modelId="{45424073-F73D-8944-8E8E-8D327851BBAE}" type="pres">
      <dgm:prSet presAssocID="{83887EA5-EB1A-4118-856D-73DB6F8CAA5B}" presName="lineNode" presStyleLbl="alignAccFollowNode1" presStyleIdx="6" presStyleCnt="18"/>
      <dgm:spPr/>
    </dgm:pt>
    <dgm:pt modelId="{E10008DE-292E-6440-ABD2-99A8002BC0A1}" type="pres">
      <dgm:prSet presAssocID="{83887EA5-EB1A-4118-856D-73DB6F8CAA5B}" presName="lineArrowNode" presStyleLbl="alignAccFollowNode1" presStyleIdx="7" presStyleCnt="18"/>
      <dgm:spPr/>
    </dgm:pt>
    <dgm:pt modelId="{C9A0817D-F614-2646-A951-136BCFA7756E}" type="pres">
      <dgm:prSet presAssocID="{4E78D275-02A0-4EFF-8224-23877B24ADC5}" presName="sibTransNodeCircle" presStyleLbl="alignNode1" presStyleIdx="2" presStyleCnt="6">
        <dgm:presLayoutVars>
          <dgm:chMax val="0"/>
          <dgm:bulletEnabled/>
        </dgm:presLayoutVars>
      </dgm:prSet>
      <dgm:spPr/>
    </dgm:pt>
    <dgm:pt modelId="{E88EC967-AC4A-0747-B69E-639DF6D6B827}" type="pres">
      <dgm:prSet presAssocID="{4E78D275-02A0-4EFF-8224-23877B24ADC5}" presName="spacerBetweenCircleAndCallout" presStyleCnt="0">
        <dgm:presLayoutVars/>
      </dgm:prSet>
      <dgm:spPr/>
    </dgm:pt>
    <dgm:pt modelId="{1AF8962C-DCC9-2B4D-868B-034E7DDF2379}" type="pres">
      <dgm:prSet presAssocID="{83887EA5-EB1A-4118-856D-73DB6F8CAA5B}" presName="nodeText" presStyleLbl="alignAccFollowNode1" presStyleIdx="8" presStyleCnt="18">
        <dgm:presLayoutVars>
          <dgm:bulletEnabled val="1"/>
        </dgm:presLayoutVars>
      </dgm:prSet>
      <dgm:spPr/>
    </dgm:pt>
    <dgm:pt modelId="{961F9A65-0E6D-B74F-A8A3-5D1BB65B581C}" type="pres">
      <dgm:prSet presAssocID="{4E78D275-02A0-4EFF-8224-23877B24ADC5}" presName="sibTransComposite" presStyleCnt="0"/>
      <dgm:spPr/>
    </dgm:pt>
    <dgm:pt modelId="{5D67EA82-9ED9-594A-9638-728C6976C577}" type="pres">
      <dgm:prSet presAssocID="{552584D9-0F92-41E8-A520-4563B891331A}" presName="compositeNode" presStyleCnt="0"/>
      <dgm:spPr/>
    </dgm:pt>
    <dgm:pt modelId="{4778BFF5-620B-864D-B89C-2492A2B1617A}" type="pres">
      <dgm:prSet presAssocID="{552584D9-0F92-41E8-A520-4563B891331A}" presName="parTx" presStyleLbl="node1" presStyleIdx="0" presStyleCnt="0">
        <dgm:presLayoutVars>
          <dgm:chMax val="0"/>
          <dgm:chPref val="0"/>
          <dgm:bulletEnabled val="1"/>
        </dgm:presLayoutVars>
      </dgm:prSet>
      <dgm:spPr/>
    </dgm:pt>
    <dgm:pt modelId="{A5F91916-1D14-6543-AC2D-0FC2E815EFA5}" type="pres">
      <dgm:prSet presAssocID="{552584D9-0F92-41E8-A520-4563B891331A}" presName="parSh" presStyleCnt="0"/>
      <dgm:spPr/>
    </dgm:pt>
    <dgm:pt modelId="{617051A0-0568-C043-8739-131ACC1FCC38}" type="pres">
      <dgm:prSet presAssocID="{552584D9-0F92-41E8-A520-4563B891331A}" presName="lineNode" presStyleLbl="alignAccFollowNode1" presStyleIdx="9" presStyleCnt="18"/>
      <dgm:spPr/>
    </dgm:pt>
    <dgm:pt modelId="{85CBF315-D6D4-4043-916D-9BBFE32E3968}" type="pres">
      <dgm:prSet presAssocID="{552584D9-0F92-41E8-A520-4563B891331A}" presName="lineArrowNode" presStyleLbl="alignAccFollowNode1" presStyleIdx="10" presStyleCnt="18"/>
      <dgm:spPr/>
    </dgm:pt>
    <dgm:pt modelId="{D4DBE1D2-7978-D644-915B-E7C37FBD4086}" type="pres">
      <dgm:prSet presAssocID="{55158036-6DF9-4536-95E4-CB4EE056CE9D}" presName="sibTransNodeCircle" presStyleLbl="alignNode1" presStyleIdx="3" presStyleCnt="6">
        <dgm:presLayoutVars>
          <dgm:chMax val="0"/>
          <dgm:bulletEnabled/>
        </dgm:presLayoutVars>
      </dgm:prSet>
      <dgm:spPr/>
    </dgm:pt>
    <dgm:pt modelId="{18011F50-01A6-734C-9977-E3BC42A0C171}" type="pres">
      <dgm:prSet presAssocID="{55158036-6DF9-4536-95E4-CB4EE056CE9D}" presName="spacerBetweenCircleAndCallout" presStyleCnt="0">
        <dgm:presLayoutVars/>
      </dgm:prSet>
      <dgm:spPr/>
    </dgm:pt>
    <dgm:pt modelId="{786451B2-CA8E-6446-A854-0BBBA402E251}" type="pres">
      <dgm:prSet presAssocID="{552584D9-0F92-41E8-A520-4563B891331A}" presName="nodeText" presStyleLbl="alignAccFollowNode1" presStyleIdx="11" presStyleCnt="18">
        <dgm:presLayoutVars>
          <dgm:bulletEnabled val="1"/>
        </dgm:presLayoutVars>
      </dgm:prSet>
      <dgm:spPr/>
    </dgm:pt>
    <dgm:pt modelId="{3F832D4F-B3B5-7741-A7AB-29112AF9E453}" type="pres">
      <dgm:prSet presAssocID="{55158036-6DF9-4536-95E4-CB4EE056CE9D}" presName="sibTransComposite" presStyleCnt="0"/>
      <dgm:spPr/>
    </dgm:pt>
    <dgm:pt modelId="{92B89DBD-1BD1-A54B-BFF4-95A157487B53}" type="pres">
      <dgm:prSet presAssocID="{B4FC54EA-5F64-4210-9127-4EEF3243ECEB}" presName="compositeNode" presStyleCnt="0"/>
      <dgm:spPr/>
    </dgm:pt>
    <dgm:pt modelId="{7D97FD09-A15F-B14C-8BCC-A5450D642022}" type="pres">
      <dgm:prSet presAssocID="{B4FC54EA-5F64-4210-9127-4EEF3243ECEB}" presName="parTx" presStyleLbl="node1" presStyleIdx="0" presStyleCnt="0">
        <dgm:presLayoutVars>
          <dgm:chMax val="0"/>
          <dgm:chPref val="0"/>
          <dgm:bulletEnabled val="1"/>
        </dgm:presLayoutVars>
      </dgm:prSet>
      <dgm:spPr/>
    </dgm:pt>
    <dgm:pt modelId="{CD14BBED-70A6-9D44-B82E-941198585C96}" type="pres">
      <dgm:prSet presAssocID="{B4FC54EA-5F64-4210-9127-4EEF3243ECEB}" presName="parSh" presStyleCnt="0"/>
      <dgm:spPr/>
    </dgm:pt>
    <dgm:pt modelId="{205440AD-5B21-EE48-941D-E16E46AA8CFA}" type="pres">
      <dgm:prSet presAssocID="{B4FC54EA-5F64-4210-9127-4EEF3243ECEB}" presName="lineNode" presStyleLbl="alignAccFollowNode1" presStyleIdx="12" presStyleCnt="18"/>
      <dgm:spPr/>
    </dgm:pt>
    <dgm:pt modelId="{BD18C42E-0C68-1045-B28D-7A1AF21B2E08}" type="pres">
      <dgm:prSet presAssocID="{B4FC54EA-5F64-4210-9127-4EEF3243ECEB}" presName="lineArrowNode" presStyleLbl="alignAccFollowNode1" presStyleIdx="13" presStyleCnt="18"/>
      <dgm:spPr/>
    </dgm:pt>
    <dgm:pt modelId="{D8442FDE-B047-574B-BD98-DCB6A9845674}" type="pres">
      <dgm:prSet presAssocID="{4E726606-5877-4607-8AD8-870BB437BD8F}" presName="sibTransNodeCircle" presStyleLbl="alignNode1" presStyleIdx="4" presStyleCnt="6">
        <dgm:presLayoutVars>
          <dgm:chMax val="0"/>
          <dgm:bulletEnabled/>
        </dgm:presLayoutVars>
      </dgm:prSet>
      <dgm:spPr/>
    </dgm:pt>
    <dgm:pt modelId="{CE93F131-A2B4-EB4B-89FF-3B6B4E81FF38}" type="pres">
      <dgm:prSet presAssocID="{4E726606-5877-4607-8AD8-870BB437BD8F}" presName="spacerBetweenCircleAndCallout" presStyleCnt="0">
        <dgm:presLayoutVars/>
      </dgm:prSet>
      <dgm:spPr/>
    </dgm:pt>
    <dgm:pt modelId="{5FA3990A-C4AD-874E-A62F-D84DFC81FEC2}" type="pres">
      <dgm:prSet presAssocID="{B4FC54EA-5F64-4210-9127-4EEF3243ECEB}" presName="nodeText" presStyleLbl="alignAccFollowNode1" presStyleIdx="14" presStyleCnt="18">
        <dgm:presLayoutVars>
          <dgm:bulletEnabled val="1"/>
        </dgm:presLayoutVars>
      </dgm:prSet>
      <dgm:spPr/>
    </dgm:pt>
    <dgm:pt modelId="{33CF8C53-DA97-5743-A400-4F4EC847E52D}" type="pres">
      <dgm:prSet presAssocID="{4E726606-5877-4607-8AD8-870BB437BD8F}" presName="sibTransComposite" presStyleCnt="0"/>
      <dgm:spPr/>
    </dgm:pt>
    <dgm:pt modelId="{9F890084-5798-F645-ADC8-ED13258618DE}" type="pres">
      <dgm:prSet presAssocID="{CE87A4B4-DCAC-4180-BECE-0C8146393465}" presName="compositeNode" presStyleCnt="0"/>
      <dgm:spPr/>
    </dgm:pt>
    <dgm:pt modelId="{64F28FA7-B0C7-8D4A-806E-1DD79A9D72E2}" type="pres">
      <dgm:prSet presAssocID="{CE87A4B4-DCAC-4180-BECE-0C8146393465}" presName="parTx" presStyleLbl="node1" presStyleIdx="0" presStyleCnt="0">
        <dgm:presLayoutVars>
          <dgm:chMax val="0"/>
          <dgm:chPref val="0"/>
          <dgm:bulletEnabled val="1"/>
        </dgm:presLayoutVars>
      </dgm:prSet>
      <dgm:spPr/>
    </dgm:pt>
    <dgm:pt modelId="{BE67791D-B352-A942-AB1D-66866B38CE88}" type="pres">
      <dgm:prSet presAssocID="{CE87A4B4-DCAC-4180-BECE-0C8146393465}" presName="parSh" presStyleCnt="0"/>
      <dgm:spPr/>
    </dgm:pt>
    <dgm:pt modelId="{1D4201E1-9998-5540-B265-75D29B0C5326}" type="pres">
      <dgm:prSet presAssocID="{CE87A4B4-DCAC-4180-BECE-0C8146393465}" presName="lineNode" presStyleLbl="alignAccFollowNode1" presStyleIdx="15" presStyleCnt="18"/>
      <dgm:spPr/>
    </dgm:pt>
    <dgm:pt modelId="{8685C6B6-CF65-3D4E-A13F-3F0F9EE8CCB6}" type="pres">
      <dgm:prSet presAssocID="{CE87A4B4-DCAC-4180-BECE-0C8146393465}" presName="lineArrowNode" presStyleLbl="alignAccFollowNode1" presStyleIdx="16" presStyleCnt="18"/>
      <dgm:spPr/>
    </dgm:pt>
    <dgm:pt modelId="{184D8D44-3732-8447-AED3-6260F58EA0ED}" type="pres">
      <dgm:prSet presAssocID="{2A433C9D-35C3-4B86-B48A-65F6658E27F5}" presName="sibTransNodeCircle" presStyleLbl="alignNode1" presStyleIdx="5" presStyleCnt="6">
        <dgm:presLayoutVars>
          <dgm:chMax val="0"/>
          <dgm:bulletEnabled/>
        </dgm:presLayoutVars>
      </dgm:prSet>
      <dgm:spPr/>
    </dgm:pt>
    <dgm:pt modelId="{76D55903-DE60-5A4C-B943-CE4352083FA0}" type="pres">
      <dgm:prSet presAssocID="{2A433C9D-35C3-4B86-B48A-65F6658E27F5}" presName="spacerBetweenCircleAndCallout" presStyleCnt="0">
        <dgm:presLayoutVars/>
      </dgm:prSet>
      <dgm:spPr/>
    </dgm:pt>
    <dgm:pt modelId="{0C82CAC5-AB38-DE4C-9955-9B3D71EE1641}" type="pres">
      <dgm:prSet presAssocID="{CE87A4B4-DCAC-4180-BECE-0C8146393465}" presName="nodeText" presStyleLbl="alignAccFollowNode1" presStyleIdx="17" presStyleCnt="18" custScaleY="100000">
        <dgm:presLayoutVars>
          <dgm:bulletEnabled val="1"/>
        </dgm:presLayoutVars>
      </dgm:prSet>
      <dgm:spPr/>
    </dgm:pt>
  </dgm:ptLst>
  <dgm:cxnLst>
    <dgm:cxn modelId="{EB63CD0E-80D3-7A44-B794-306E20922FAA}" type="presOf" srcId="{2A433C9D-35C3-4B86-B48A-65F6658E27F5}" destId="{184D8D44-3732-8447-AED3-6260F58EA0ED}" srcOrd="0" destOrd="0" presId="urn:microsoft.com/office/officeart/2016/7/layout/LinearArrowProcessNumbered"/>
    <dgm:cxn modelId="{F0191E19-023A-3E4B-872C-BF8C6F0132C7}" type="presOf" srcId="{4E726606-5877-4607-8AD8-870BB437BD8F}" destId="{D8442FDE-B047-574B-BD98-DCB6A9845674}" srcOrd="0" destOrd="0" presId="urn:microsoft.com/office/officeart/2016/7/layout/LinearArrowProcessNumbered"/>
    <dgm:cxn modelId="{CA24A224-AAFD-4F3B-A365-9590764736F5}" srcId="{539A07DF-E2C2-40D8-B97F-A85DC7C59259}" destId="{552584D9-0F92-41E8-A520-4563B891331A}" srcOrd="3" destOrd="0" parTransId="{26B46810-8D46-4D49-BAC3-5C0339235121}" sibTransId="{55158036-6DF9-4536-95E4-CB4EE056CE9D}"/>
    <dgm:cxn modelId="{B0608E27-5342-9946-9CFC-03AB431995A6}" type="presOf" srcId="{5FB41190-DB28-4334-A1C6-D19452052E5F}" destId="{54A2078E-9E04-7B48-8042-1AC50325ACC0}" srcOrd="0" destOrd="0" presId="urn:microsoft.com/office/officeart/2016/7/layout/LinearArrowProcessNumbered"/>
    <dgm:cxn modelId="{2BF9B62B-188D-764E-8C88-9295A7DDD65A}" type="presOf" srcId="{7C8B01AA-DC16-49EB-AA2E-969ECDC3F34F}" destId="{5B0821BD-5FEE-2849-8DFB-0122B51F2388}" srcOrd="0" destOrd="0" presId="urn:microsoft.com/office/officeart/2016/7/layout/LinearArrowProcessNumbered"/>
    <dgm:cxn modelId="{DA8E612E-1FEB-497A-9294-0ED67DDB6E63}" srcId="{539A07DF-E2C2-40D8-B97F-A85DC7C59259}" destId="{83887EA5-EB1A-4118-856D-73DB6F8CAA5B}" srcOrd="2" destOrd="0" parTransId="{A64D3FDE-4A58-4CD9-8C30-2484B54FE5AD}" sibTransId="{4E78D275-02A0-4EFF-8224-23877B24ADC5}"/>
    <dgm:cxn modelId="{CDD79231-51D9-3F4B-96E5-5246766DA9D4}" type="presOf" srcId="{2BD441DD-AD55-44CA-8CA0-CE746E2A870C}" destId="{9DF05956-FE2C-EE40-9025-D3BEEA097B95}" srcOrd="0" destOrd="0" presId="urn:microsoft.com/office/officeart/2016/7/layout/LinearArrowProcessNumbered"/>
    <dgm:cxn modelId="{C1B9673B-D647-43FD-8FF2-244B831C6E99}" srcId="{539A07DF-E2C2-40D8-B97F-A85DC7C59259}" destId="{CE87A4B4-DCAC-4180-BECE-0C8146393465}" srcOrd="5" destOrd="0" parTransId="{21409660-C24B-4D16-BA90-6AAF748985F1}" sibTransId="{2A433C9D-35C3-4B86-B48A-65F6658E27F5}"/>
    <dgm:cxn modelId="{4B8EA445-3300-3E42-B246-A8938681CF88}" type="presOf" srcId="{B4FC54EA-5F64-4210-9127-4EEF3243ECEB}" destId="{5FA3990A-C4AD-874E-A62F-D84DFC81FEC2}" srcOrd="0" destOrd="0" presId="urn:microsoft.com/office/officeart/2016/7/layout/LinearArrowProcessNumbered"/>
    <dgm:cxn modelId="{B3CA8567-91C3-8542-AF64-212B64D8CBA1}" type="presOf" srcId="{225659E1-5813-4F74-AD61-58CB9DAD311A}" destId="{CD1672A6-C5A1-A94B-99AB-DCBC191A8E35}" srcOrd="0" destOrd="0" presId="urn:microsoft.com/office/officeart/2016/7/layout/LinearArrowProcessNumbered"/>
    <dgm:cxn modelId="{5A4CD447-380D-AA4B-AEF0-1BF317360B97}" type="presOf" srcId="{4E78D275-02A0-4EFF-8224-23877B24ADC5}" destId="{C9A0817D-F614-2646-A951-136BCFA7756E}" srcOrd="0" destOrd="0" presId="urn:microsoft.com/office/officeart/2016/7/layout/LinearArrowProcessNumbered"/>
    <dgm:cxn modelId="{5F01EE47-9F53-4844-9733-C6B1629EED08}" type="presOf" srcId="{539A07DF-E2C2-40D8-B97F-A85DC7C59259}" destId="{AEE06F22-9ADE-9D4E-B98E-1C8E7912D564}" srcOrd="0" destOrd="0" presId="urn:microsoft.com/office/officeart/2016/7/layout/LinearArrowProcessNumbered"/>
    <dgm:cxn modelId="{D878F372-AAFA-8E4C-818E-2AF78806CF80}" type="presOf" srcId="{552584D9-0F92-41E8-A520-4563B891331A}" destId="{786451B2-CA8E-6446-A854-0BBBA402E251}" srcOrd="0" destOrd="0" presId="urn:microsoft.com/office/officeart/2016/7/layout/LinearArrowProcessNumbered"/>
    <dgm:cxn modelId="{244ED77D-77CA-4927-A0FD-731733303E32}" srcId="{539A07DF-E2C2-40D8-B97F-A85DC7C59259}" destId="{B4FC54EA-5F64-4210-9127-4EEF3243ECEB}" srcOrd="4" destOrd="0" parTransId="{619D8689-6EDE-44FD-B912-3F35EF965855}" sibTransId="{4E726606-5877-4607-8AD8-870BB437BD8F}"/>
    <dgm:cxn modelId="{950323B0-639D-43A8-BCAD-59D10238AA4D}" srcId="{539A07DF-E2C2-40D8-B97F-A85DC7C59259}" destId="{2BD441DD-AD55-44CA-8CA0-CE746E2A870C}" srcOrd="1" destOrd="0" parTransId="{6ED0DC1A-33E0-4A0D-812F-CA9EA1CD6ED7}" sibTransId="{225659E1-5813-4F74-AD61-58CB9DAD311A}"/>
    <dgm:cxn modelId="{3AA462B2-353A-DB43-9246-67197E163D8F}" type="presOf" srcId="{83887EA5-EB1A-4118-856D-73DB6F8CAA5B}" destId="{1AF8962C-DCC9-2B4D-868B-034E7DDF2379}" srcOrd="0" destOrd="0" presId="urn:microsoft.com/office/officeart/2016/7/layout/LinearArrowProcessNumbered"/>
    <dgm:cxn modelId="{916686C7-136B-CF46-8A83-054A8CB65C42}" type="presOf" srcId="{CE87A4B4-DCAC-4180-BECE-0C8146393465}" destId="{0C82CAC5-AB38-DE4C-9955-9B3D71EE1641}" srcOrd="0" destOrd="0" presId="urn:microsoft.com/office/officeart/2016/7/layout/LinearArrowProcessNumbered"/>
    <dgm:cxn modelId="{2E2166E3-C2D4-C24B-BD5F-0674E410F529}" type="presOf" srcId="{55158036-6DF9-4536-95E4-CB4EE056CE9D}" destId="{D4DBE1D2-7978-D644-915B-E7C37FBD4086}" srcOrd="0" destOrd="0" presId="urn:microsoft.com/office/officeart/2016/7/layout/LinearArrowProcessNumbered"/>
    <dgm:cxn modelId="{869E01E7-4350-4CD9-9CB2-7D9338AF1AE5}" srcId="{539A07DF-E2C2-40D8-B97F-A85DC7C59259}" destId="{7C8B01AA-DC16-49EB-AA2E-969ECDC3F34F}" srcOrd="0" destOrd="0" parTransId="{9DBB1DC4-278D-46E2-B401-19F323643B02}" sibTransId="{5FB41190-DB28-4334-A1C6-D19452052E5F}"/>
    <dgm:cxn modelId="{83B2C2CB-869C-4E44-B44D-57F069D1E605}" type="presParOf" srcId="{AEE06F22-9ADE-9D4E-B98E-1C8E7912D564}" destId="{E2E185A2-1DA6-E742-957F-8F9A9B2D97DC}" srcOrd="0" destOrd="0" presId="urn:microsoft.com/office/officeart/2016/7/layout/LinearArrowProcessNumbered"/>
    <dgm:cxn modelId="{A28BCD43-A4FE-7546-B515-113CEAB206D1}" type="presParOf" srcId="{E2E185A2-1DA6-E742-957F-8F9A9B2D97DC}" destId="{D13EC696-CF8C-7744-AFAC-02B1774E2375}" srcOrd="0" destOrd="0" presId="urn:microsoft.com/office/officeart/2016/7/layout/LinearArrowProcessNumbered"/>
    <dgm:cxn modelId="{A3659AD7-4645-A649-9FA7-0BE93A4EA71C}" type="presParOf" srcId="{E2E185A2-1DA6-E742-957F-8F9A9B2D97DC}" destId="{57733C55-96E0-C74B-AD39-D24A21B3E46F}" srcOrd="1" destOrd="0" presId="urn:microsoft.com/office/officeart/2016/7/layout/LinearArrowProcessNumbered"/>
    <dgm:cxn modelId="{AC796EEE-0292-D94F-827B-D5831AA102C0}" type="presParOf" srcId="{57733C55-96E0-C74B-AD39-D24A21B3E46F}" destId="{8BC5FB40-D9B0-6342-B18C-FE0FA087400F}" srcOrd="0" destOrd="0" presId="urn:microsoft.com/office/officeart/2016/7/layout/LinearArrowProcessNumbered"/>
    <dgm:cxn modelId="{A94D4755-4360-ED42-8F1A-1D20366F58D8}" type="presParOf" srcId="{57733C55-96E0-C74B-AD39-D24A21B3E46F}" destId="{BB9937EF-12E5-DA4F-92EC-6BC2C05B020D}" srcOrd="1" destOrd="0" presId="urn:microsoft.com/office/officeart/2016/7/layout/LinearArrowProcessNumbered"/>
    <dgm:cxn modelId="{7473BA12-8D1A-F748-9221-6055BF80C829}" type="presParOf" srcId="{57733C55-96E0-C74B-AD39-D24A21B3E46F}" destId="{54A2078E-9E04-7B48-8042-1AC50325ACC0}" srcOrd="2" destOrd="0" presId="urn:microsoft.com/office/officeart/2016/7/layout/LinearArrowProcessNumbered"/>
    <dgm:cxn modelId="{ECD238EE-C525-9C43-A9F8-A05E08D4132C}" type="presParOf" srcId="{57733C55-96E0-C74B-AD39-D24A21B3E46F}" destId="{3E66221A-DE72-D045-A9CA-2C826F3970F0}" srcOrd="3" destOrd="0" presId="urn:microsoft.com/office/officeart/2016/7/layout/LinearArrowProcessNumbered"/>
    <dgm:cxn modelId="{E61CEAC6-784B-4840-A7D2-896CC54B8AE4}" type="presParOf" srcId="{E2E185A2-1DA6-E742-957F-8F9A9B2D97DC}" destId="{5B0821BD-5FEE-2849-8DFB-0122B51F2388}" srcOrd="2" destOrd="0" presId="urn:microsoft.com/office/officeart/2016/7/layout/LinearArrowProcessNumbered"/>
    <dgm:cxn modelId="{DFDEE47C-A49A-4C4E-8DBA-122E5D57665D}" type="presParOf" srcId="{AEE06F22-9ADE-9D4E-B98E-1C8E7912D564}" destId="{B1555F32-ED9D-1341-9ED3-2421787936C3}" srcOrd="1" destOrd="0" presId="urn:microsoft.com/office/officeart/2016/7/layout/LinearArrowProcessNumbered"/>
    <dgm:cxn modelId="{D96B1240-A030-E749-A801-49EE23BBBB3D}" type="presParOf" srcId="{AEE06F22-9ADE-9D4E-B98E-1C8E7912D564}" destId="{65BC814B-62DC-5244-B1E4-A178F76A7EA5}" srcOrd="2" destOrd="0" presId="urn:microsoft.com/office/officeart/2016/7/layout/LinearArrowProcessNumbered"/>
    <dgm:cxn modelId="{69105B32-9E23-924D-A8FD-809E80D5AFF1}" type="presParOf" srcId="{65BC814B-62DC-5244-B1E4-A178F76A7EA5}" destId="{808FB078-EC57-4C4A-A965-CDF42F4F99FD}" srcOrd="0" destOrd="0" presId="urn:microsoft.com/office/officeart/2016/7/layout/LinearArrowProcessNumbered"/>
    <dgm:cxn modelId="{7DCA5CC4-02F7-8046-A585-94D533952F9E}" type="presParOf" srcId="{65BC814B-62DC-5244-B1E4-A178F76A7EA5}" destId="{F9F02CA2-336F-954E-A1CB-5A2A5B697022}" srcOrd="1" destOrd="0" presId="urn:microsoft.com/office/officeart/2016/7/layout/LinearArrowProcessNumbered"/>
    <dgm:cxn modelId="{E61417B0-BEF0-264A-A911-7D45079277AF}" type="presParOf" srcId="{F9F02CA2-336F-954E-A1CB-5A2A5B697022}" destId="{EC5B0E3D-582B-E942-9DB8-E5C39965063A}" srcOrd="0" destOrd="0" presId="urn:microsoft.com/office/officeart/2016/7/layout/LinearArrowProcessNumbered"/>
    <dgm:cxn modelId="{05EE802B-CFB4-0748-866B-08EC5207EF73}" type="presParOf" srcId="{F9F02CA2-336F-954E-A1CB-5A2A5B697022}" destId="{9DEFB126-6329-F441-A65C-6E34D6A7CE9B}" srcOrd="1" destOrd="0" presId="urn:microsoft.com/office/officeart/2016/7/layout/LinearArrowProcessNumbered"/>
    <dgm:cxn modelId="{D93D92E6-B3CD-F448-8E60-A977796A9C1D}" type="presParOf" srcId="{F9F02CA2-336F-954E-A1CB-5A2A5B697022}" destId="{CD1672A6-C5A1-A94B-99AB-DCBC191A8E35}" srcOrd="2" destOrd="0" presId="urn:microsoft.com/office/officeart/2016/7/layout/LinearArrowProcessNumbered"/>
    <dgm:cxn modelId="{7FD53216-D8B0-6745-AB77-74FCDCA3A576}" type="presParOf" srcId="{F9F02CA2-336F-954E-A1CB-5A2A5B697022}" destId="{EC9B73DE-781C-5F46-8D42-CC54C391B984}" srcOrd="3" destOrd="0" presId="urn:microsoft.com/office/officeart/2016/7/layout/LinearArrowProcessNumbered"/>
    <dgm:cxn modelId="{8066BA70-B174-3E42-8903-24F28787D861}" type="presParOf" srcId="{65BC814B-62DC-5244-B1E4-A178F76A7EA5}" destId="{9DF05956-FE2C-EE40-9025-D3BEEA097B95}" srcOrd="2" destOrd="0" presId="urn:microsoft.com/office/officeart/2016/7/layout/LinearArrowProcessNumbered"/>
    <dgm:cxn modelId="{8F926688-D28D-2243-A54E-E22EB239B108}" type="presParOf" srcId="{AEE06F22-9ADE-9D4E-B98E-1C8E7912D564}" destId="{5AD30392-20D7-9E49-BCAC-3193F0B3F2DD}" srcOrd="3" destOrd="0" presId="urn:microsoft.com/office/officeart/2016/7/layout/LinearArrowProcessNumbered"/>
    <dgm:cxn modelId="{D8106036-EF9E-DA40-B49D-FE5B966A8CAD}" type="presParOf" srcId="{AEE06F22-9ADE-9D4E-B98E-1C8E7912D564}" destId="{0B2B1F6A-8A02-184D-9CA9-51297E0EB479}" srcOrd="4" destOrd="0" presId="urn:microsoft.com/office/officeart/2016/7/layout/LinearArrowProcessNumbered"/>
    <dgm:cxn modelId="{4ECE6663-2A8C-BC4D-802E-849975F37EAA}" type="presParOf" srcId="{0B2B1F6A-8A02-184D-9CA9-51297E0EB479}" destId="{A5686BEC-D3EF-FD4B-8FDC-9583AD84B756}" srcOrd="0" destOrd="0" presId="urn:microsoft.com/office/officeart/2016/7/layout/LinearArrowProcessNumbered"/>
    <dgm:cxn modelId="{A4D66E8F-9859-7A4B-9E12-60CEDF5DE80A}" type="presParOf" srcId="{0B2B1F6A-8A02-184D-9CA9-51297E0EB479}" destId="{00C381F3-DC51-944F-B9DB-7F2E6C6C5EBB}" srcOrd="1" destOrd="0" presId="urn:microsoft.com/office/officeart/2016/7/layout/LinearArrowProcessNumbered"/>
    <dgm:cxn modelId="{9C3B87A3-4CB8-A942-83AB-31234BD11067}" type="presParOf" srcId="{00C381F3-DC51-944F-B9DB-7F2E6C6C5EBB}" destId="{45424073-F73D-8944-8E8E-8D327851BBAE}" srcOrd="0" destOrd="0" presId="urn:microsoft.com/office/officeart/2016/7/layout/LinearArrowProcessNumbered"/>
    <dgm:cxn modelId="{863CDD92-B79B-0748-AA64-2D0E889566AE}" type="presParOf" srcId="{00C381F3-DC51-944F-B9DB-7F2E6C6C5EBB}" destId="{E10008DE-292E-6440-ABD2-99A8002BC0A1}" srcOrd="1" destOrd="0" presId="urn:microsoft.com/office/officeart/2016/7/layout/LinearArrowProcessNumbered"/>
    <dgm:cxn modelId="{16EFCA17-19C1-2942-9851-AC84CC518190}" type="presParOf" srcId="{00C381F3-DC51-944F-B9DB-7F2E6C6C5EBB}" destId="{C9A0817D-F614-2646-A951-136BCFA7756E}" srcOrd="2" destOrd="0" presId="urn:microsoft.com/office/officeart/2016/7/layout/LinearArrowProcessNumbered"/>
    <dgm:cxn modelId="{2FE2C5CF-805A-744C-B423-F0AD385AA0A2}" type="presParOf" srcId="{00C381F3-DC51-944F-B9DB-7F2E6C6C5EBB}" destId="{E88EC967-AC4A-0747-B69E-639DF6D6B827}" srcOrd="3" destOrd="0" presId="urn:microsoft.com/office/officeart/2016/7/layout/LinearArrowProcessNumbered"/>
    <dgm:cxn modelId="{C30F4B86-B524-DC4A-BC99-BC133BF68FE8}" type="presParOf" srcId="{0B2B1F6A-8A02-184D-9CA9-51297E0EB479}" destId="{1AF8962C-DCC9-2B4D-868B-034E7DDF2379}" srcOrd="2" destOrd="0" presId="urn:microsoft.com/office/officeart/2016/7/layout/LinearArrowProcessNumbered"/>
    <dgm:cxn modelId="{060FA748-EE1A-864D-9DD7-F37B4C89EB1C}" type="presParOf" srcId="{AEE06F22-9ADE-9D4E-B98E-1C8E7912D564}" destId="{961F9A65-0E6D-B74F-A8A3-5D1BB65B581C}" srcOrd="5" destOrd="0" presId="urn:microsoft.com/office/officeart/2016/7/layout/LinearArrowProcessNumbered"/>
    <dgm:cxn modelId="{935D84B0-21A9-DD44-A742-2B18E1EC42DC}" type="presParOf" srcId="{AEE06F22-9ADE-9D4E-B98E-1C8E7912D564}" destId="{5D67EA82-9ED9-594A-9638-728C6976C577}" srcOrd="6" destOrd="0" presId="urn:microsoft.com/office/officeart/2016/7/layout/LinearArrowProcessNumbered"/>
    <dgm:cxn modelId="{CD0B99A9-EBD5-1C4F-B803-706333418F97}" type="presParOf" srcId="{5D67EA82-9ED9-594A-9638-728C6976C577}" destId="{4778BFF5-620B-864D-B89C-2492A2B1617A}" srcOrd="0" destOrd="0" presId="urn:microsoft.com/office/officeart/2016/7/layout/LinearArrowProcessNumbered"/>
    <dgm:cxn modelId="{51104AC3-7DBC-A946-9132-57A497A5CE01}" type="presParOf" srcId="{5D67EA82-9ED9-594A-9638-728C6976C577}" destId="{A5F91916-1D14-6543-AC2D-0FC2E815EFA5}" srcOrd="1" destOrd="0" presId="urn:microsoft.com/office/officeart/2016/7/layout/LinearArrowProcessNumbered"/>
    <dgm:cxn modelId="{5D52D4E2-18BF-D147-8831-128F4DCDBFF2}" type="presParOf" srcId="{A5F91916-1D14-6543-AC2D-0FC2E815EFA5}" destId="{617051A0-0568-C043-8739-131ACC1FCC38}" srcOrd="0" destOrd="0" presId="urn:microsoft.com/office/officeart/2016/7/layout/LinearArrowProcessNumbered"/>
    <dgm:cxn modelId="{F439D0CA-F521-174E-B2E3-B4076E390D23}" type="presParOf" srcId="{A5F91916-1D14-6543-AC2D-0FC2E815EFA5}" destId="{85CBF315-D6D4-4043-916D-9BBFE32E3968}" srcOrd="1" destOrd="0" presId="urn:microsoft.com/office/officeart/2016/7/layout/LinearArrowProcessNumbered"/>
    <dgm:cxn modelId="{BC25CCFC-6160-DE4B-82D7-5E8880F0E7FD}" type="presParOf" srcId="{A5F91916-1D14-6543-AC2D-0FC2E815EFA5}" destId="{D4DBE1D2-7978-D644-915B-E7C37FBD4086}" srcOrd="2" destOrd="0" presId="urn:microsoft.com/office/officeart/2016/7/layout/LinearArrowProcessNumbered"/>
    <dgm:cxn modelId="{7CDC4122-8725-4445-8BFE-8FEB1E8EB930}" type="presParOf" srcId="{A5F91916-1D14-6543-AC2D-0FC2E815EFA5}" destId="{18011F50-01A6-734C-9977-E3BC42A0C171}" srcOrd="3" destOrd="0" presId="urn:microsoft.com/office/officeart/2016/7/layout/LinearArrowProcessNumbered"/>
    <dgm:cxn modelId="{B870E9F1-FC09-3846-9F19-C95DB8789BA1}" type="presParOf" srcId="{5D67EA82-9ED9-594A-9638-728C6976C577}" destId="{786451B2-CA8E-6446-A854-0BBBA402E251}" srcOrd="2" destOrd="0" presId="urn:microsoft.com/office/officeart/2016/7/layout/LinearArrowProcessNumbered"/>
    <dgm:cxn modelId="{3E2D1ED7-C245-5D4C-86BC-99C0C54FC225}" type="presParOf" srcId="{AEE06F22-9ADE-9D4E-B98E-1C8E7912D564}" destId="{3F832D4F-B3B5-7741-A7AB-29112AF9E453}" srcOrd="7" destOrd="0" presId="urn:microsoft.com/office/officeart/2016/7/layout/LinearArrowProcessNumbered"/>
    <dgm:cxn modelId="{6BA1D324-C2C6-5B4B-9C05-522E63B2CA0D}" type="presParOf" srcId="{AEE06F22-9ADE-9D4E-B98E-1C8E7912D564}" destId="{92B89DBD-1BD1-A54B-BFF4-95A157487B53}" srcOrd="8" destOrd="0" presId="urn:microsoft.com/office/officeart/2016/7/layout/LinearArrowProcessNumbered"/>
    <dgm:cxn modelId="{322E39F2-70A1-9F4B-8983-B11DED8F35B0}" type="presParOf" srcId="{92B89DBD-1BD1-A54B-BFF4-95A157487B53}" destId="{7D97FD09-A15F-B14C-8BCC-A5450D642022}" srcOrd="0" destOrd="0" presId="urn:microsoft.com/office/officeart/2016/7/layout/LinearArrowProcessNumbered"/>
    <dgm:cxn modelId="{8D5F0E5D-3D6E-3345-BB06-C5FFE539EDA1}" type="presParOf" srcId="{92B89DBD-1BD1-A54B-BFF4-95A157487B53}" destId="{CD14BBED-70A6-9D44-B82E-941198585C96}" srcOrd="1" destOrd="0" presId="urn:microsoft.com/office/officeart/2016/7/layout/LinearArrowProcessNumbered"/>
    <dgm:cxn modelId="{597ACE44-9C85-084E-8344-C3D979D97E67}" type="presParOf" srcId="{CD14BBED-70A6-9D44-B82E-941198585C96}" destId="{205440AD-5B21-EE48-941D-E16E46AA8CFA}" srcOrd="0" destOrd="0" presId="urn:microsoft.com/office/officeart/2016/7/layout/LinearArrowProcessNumbered"/>
    <dgm:cxn modelId="{E815BA0B-F13E-5F47-914F-D36D8F54BAB5}" type="presParOf" srcId="{CD14BBED-70A6-9D44-B82E-941198585C96}" destId="{BD18C42E-0C68-1045-B28D-7A1AF21B2E08}" srcOrd="1" destOrd="0" presId="urn:microsoft.com/office/officeart/2016/7/layout/LinearArrowProcessNumbered"/>
    <dgm:cxn modelId="{6E3A01A6-1B2E-9C4F-9F84-910BCE0366AD}" type="presParOf" srcId="{CD14BBED-70A6-9D44-B82E-941198585C96}" destId="{D8442FDE-B047-574B-BD98-DCB6A9845674}" srcOrd="2" destOrd="0" presId="urn:microsoft.com/office/officeart/2016/7/layout/LinearArrowProcessNumbered"/>
    <dgm:cxn modelId="{418FDD27-AF5C-AE44-9DFE-0DC2E3369806}" type="presParOf" srcId="{CD14BBED-70A6-9D44-B82E-941198585C96}" destId="{CE93F131-A2B4-EB4B-89FF-3B6B4E81FF38}" srcOrd="3" destOrd="0" presId="urn:microsoft.com/office/officeart/2016/7/layout/LinearArrowProcessNumbered"/>
    <dgm:cxn modelId="{3CDB4C08-5C65-F340-988D-E4C0EB3E8E61}" type="presParOf" srcId="{92B89DBD-1BD1-A54B-BFF4-95A157487B53}" destId="{5FA3990A-C4AD-874E-A62F-D84DFC81FEC2}" srcOrd="2" destOrd="0" presId="urn:microsoft.com/office/officeart/2016/7/layout/LinearArrowProcessNumbered"/>
    <dgm:cxn modelId="{5DB5B2A1-E56F-B946-A090-96B4DA41C0A8}" type="presParOf" srcId="{AEE06F22-9ADE-9D4E-B98E-1C8E7912D564}" destId="{33CF8C53-DA97-5743-A400-4F4EC847E52D}" srcOrd="9" destOrd="0" presId="urn:microsoft.com/office/officeart/2016/7/layout/LinearArrowProcessNumbered"/>
    <dgm:cxn modelId="{ED2F9037-90D0-AA4B-8ED0-5832366639F2}" type="presParOf" srcId="{AEE06F22-9ADE-9D4E-B98E-1C8E7912D564}" destId="{9F890084-5798-F645-ADC8-ED13258618DE}" srcOrd="10" destOrd="0" presId="urn:microsoft.com/office/officeart/2016/7/layout/LinearArrowProcessNumbered"/>
    <dgm:cxn modelId="{7B22552F-3BF3-7447-ADF0-6847E640D484}" type="presParOf" srcId="{9F890084-5798-F645-ADC8-ED13258618DE}" destId="{64F28FA7-B0C7-8D4A-806E-1DD79A9D72E2}" srcOrd="0" destOrd="0" presId="urn:microsoft.com/office/officeart/2016/7/layout/LinearArrowProcessNumbered"/>
    <dgm:cxn modelId="{E4CE11EC-6C79-3C47-81B4-D645E4511CF5}" type="presParOf" srcId="{9F890084-5798-F645-ADC8-ED13258618DE}" destId="{BE67791D-B352-A942-AB1D-66866B38CE88}" srcOrd="1" destOrd="0" presId="urn:microsoft.com/office/officeart/2016/7/layout/LinearArrowProcessNumbered"/>
    <dgm:cxn modelId="{1E3BDC29-E201-6C46-B453-26AA7D403E14}" type="presParOf" srcId="{BE67791D-B352-A942-AB1D-66866B38CE88}" destId="{1D4201E1-9998-5540-B265-75D29B0C5326}" srcOrd="0" destOrd="0" presId="urn:microsoft.com/office/officeart/2016/7/layout/LinearArrowProcessNumbered"/>
    <dgm:cxn modelId="{EC628741-8936-964E-BBC5-D3571120DA3C}" type="presParOf" srcId="{BE67791D-B352-A942-AB1D-66866B38CE88}" destId="{8685C6B6-CF65-3D4E-A13F-3F0F9EE8CCB6}" srcOrd="1" destOrd="0" presId="urn:microsoft.com/office/officeart/2016/7/layout/LinearArrowProcessNumbered"/>
    <dgm:cxn modelId="{76385905-C454-C746-953B-12C2EB7361D7}" type="presParOf" srcId="{BE67791D-B352-A942-AB1D-66866B38CE88}" destId="{184D8D44-3732-8447-AED3-6260F58EA0ED}" srcOrd="2" destOrd="0" presId="urn:microsoft.com/office/officeart/2016/7/layout/LinearArrowProcessNumbered"/>
    <dgm:cxn modelId="{B30FB177-F4E1-5440-8F66-6787CE3446C4}" type="presParOf" srcId="{BE67791D-B352-A942-AB1D-66866B38CE88}" destId="{76D55903-DE60-5A4C-B943-CE4352083FA0}" srcOrd="3" destOrd="0" presId="urn:microsoft.com/office/officeart/2016/7/layout/LinearArrowProcessNumbered"/>
    <dgm:cxn modelId="{7AA9AF13-887C-9847-90DF-F0B338991DFF}" type="presParOf" srcId="{9F890084-5798-F645-ADC8-ED13258618DE}" destId="{0C82CAC5-AB38-DE4C-9955-9B3D71EE1641}" srcOrd="2" destOrd="0" presId="urn:microsoft.com/office/officeart/2016/7/layout/LinearArrow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B1EC9A-B525-4E8D-BC27-32371C1B97FA}" type="doc">
      <dgm:prSet loTypeId="urn:microsoft.com/office/officeart/2008/layout/LinedList" loCatId="list" qsTypeId="urn:microsoft.com/office/officeart/2005/8/quickstyle/simple2" qsCatId="simple" csTypeId="urn:microsoft.com/office/officeart/2005/8/colors/colorful5" csCatId="colorful" phldr="1"/>
      <dgm:spPr/>
      <dgm:t>
        <a:bodyPr/>
        <a:lstStyle/>
        <a:p>
          <a:endParaRPr lang="en-US"/>
        </a:p>
      </dgm:t>
    </dgm:pt>
    <dgm:pt modelId="{D314AC6A-F5D5-4993-A504-A960F0B6754A}">
      <dgm:prSet/>
      <dgm:spPr/>
      <dgm:t>
        <a:bodyPr/>
        <a:lstStyle/>
        <a:p>
          <a:r>
            <a:rPr lang="es-ES_tradnl"/>
            <a:t>Alfonso Nino</a:t>
          </a:r>
          <a:endParaRPr lang="en-US"/>
        </a:p>
      </dgm:t>
    </dgm:pt>
    <dgm:pt modelId="{7FC2C2FA-A502-437F-9C5D-E39D360DDA06}" type="parTrans" cxnId="{0FF10EB6-5950-4D7B-A344-CBAE87C1BA21}">
      <dgm:prSet/>
      <dgm:spPr/>
      <dgm:t>
        <a:bodyPr/>
        <a:lstStyle/>
        <a:p>
          <a:endParaRPr lang="en-US"/>
        </a:p>
      </dgm:t>
    </dgm:pt>
    <dgm:pt modelId="{B04FD727-0E36-4AB6-B2A1-BAFCCB049DCE}" type="sibTrans" cxnId="{0FF10EB6-5950-4D7B-A344-CBAE87C1BA21}">
      <dgm:prSet/>
      <dgm:spPr/>
      <dgm:t>
        <a:bodyPr/>
        <a:lstStyle/>
        <a:p>
          <a:endParaRPr lang="en-US"/>
        </a:p>
      </dgm:t>
    </dgm:pt>
    <dgm:pt modelId="{6C55A0E6-6547-49B6-87D5-DC788AC0F123}">
      <dgm:prSet/>
      <dgm:spPr/>
      <dgm:t>
        <a:bodyPr/>
        <a:lstStyle/>
        <a:p>
          <a:r>
            <a:rPr lang="es-ES_tradnl"/>
            <a:t>Jorge Velez</a:t>
          </a:r>
          <a:endParaRPr lang="en-US"/>
        </a:p>
      </dgm:t>
    </dgm:pt>
    <dgm:pt modelId="{1EF4EFAA-25E1-43CB-9A56-4AC7B2A57961}" type="parTrans" cxnId="{A5C2F510-8C2F-4B2D-84ED-7822DDB982BC}">
      <dgm:prSet/>
      <dgm:spPr/>
      <dgm:t>
        <a:bodyPr/>
        <a:lstStyle/>
        <a:p>
          <a:endParaRPr lang="en-US"/>
        </a:p>
      </dgm:t>
    </dgm:pt>
    <dgm:pt modelId="{E0F9021B-4166-42DE-93A2-F343E24D0172}" type="sibTrans" cxnId="{A5C2F510-8C2F-4B2D-84ED-7822DDB982BC}">
      <dgm:prSet/>
      <dgm:spPr/>
      <dgm:t>
        <a:bodyPr/>
        <a:lstStyle/>
        <a:p>
          <a:endParaRPr lang="en-US"/>
        </a:p>
      </dgm:t>
    </dgm:pt>
    <dgm:pt modelId="{FCABC5E9-23C9-4FD9-85F0-C883278D85D1}">
      <dgm:prSet/>
      <dgm:spPr/>
      <dgm:t>
        <a:bodyPr/>
        <a:lstStyle/>
        <a:p>
          <a:r>
            <a:rPr lang="es-ES_tradnl"/>
            <a:t>Hugo de la Cruz</a:t>
          </a:r>
          <a:endParaRPr lang="en-US"/>
        </a:p>
      </dgm:t>
    </dgm:pt>
    <dgm:pt modelId="{FB2BFD8E-C9AD-4413-94C6-5B5B0772D14D}" type="parTrans" cxnId="{6F2FFE65-509D-460D-BD48-00253AC5B733}">
      <dgm:prSet/>
      <dgm:spPr/>
      <dgm:t>
        <a:bodyPr/>
        <a:lstStyle/>
        <a:p>
          <a:endParaRPr lang="en-US"/>
        </a:p>
      </dgm:t>
    </dgm:pt>
    <dgm:pt modelId="{C298E8DC-4AE2-4B64-874D-D1946146D1EC}" type="sibTrans" cxnId="{6F2FFE65-509D-460D-BD48-00253AC5B733}">
      <dgm:prSet/>
      <dgm:spPr/>
      <dgm:t>
        <a:bodyPr/>
        <a:lstStyle/>
        <a:p>
          <a:endParaRPr lang="en-US"/>
        </a:p>
      </dgm:t>
    </dgm:pt>
    <dgm:pt modelId="{71CEBF53-C96F-4DE9-93A3-629C0CE48458}">
      <dgm:prSet/>
      <dgm:spPr/>
      <dgm:t>
        <a:bodyPr/>
        <a:lstStyle/>
        <a:p>
          <a:r>
            <a:rPr lang="es-ES_tradnl" dirty="0"/>
            <a:t>Esperanza Reyes</a:t>
          </a:r>
          <a:endParaRPr lang="en-US" dirty="0"/>
        </a:p>
      </dgm:t>
    </dgm:pt>
    <dgm:pt modelId="{5A10640A-F104-4DBD-B057-5883C7B263C2}" type="parTrans" cxnId="{15923109-F4A7-4568-A474-0A18794CE219}">
      <dgm:prSet/>
      <dgm:spPr/>
      <dgm:t>
        <a:bodyPr/>
        <a:lstStyle/>
        <a:p>
          <a:endParaRPr lang="en-US"/>
        </a:p>
      </dgm:t>
    </dgm:pt>
    <dgm:pt modelId="{BC94FC37-B339-4F19-BF45-6A23A4BB0317}" type="sibTrans" cxnId="{15923109-F4A7-4568-A474-0A18794CE219}">
      <dgm:prSet/>
      <dgm:spPr/>
      <dgm:t>
        <a:bodyPr/>
        <a:lstStyle/>
        <a:p>
          <a:endParaRPr lang="en-US"/>
        </a:p>
      </dgm:t>
    </dgm:pt>
    <dgm:pt modelId="{67C25C7A-903B-45FB-934D-11EAECE5E4C2}">
      <dgm:prSet/>
      <dgm:spPr/>
      <dgm:t>
        <a:bodyPr/>
        <a:lstStyle/>
        <a:p>
          <a:r>
            <a:rPr lang="es-ES"/>
            <a:t>Vanessa Orbegoso Alvarado</a:t>
          </a:r>
          <a:endParaRPr lang="en-US"/>
        </a:p>
      </dgm:t>
    </dgm:pt>
    <dgm:pt modelId="{915FBF4E-BDBD-40DC-8EDB-C5B41AE073E8}" type="parTrans" cxnId="{7C34C1C6-1E6C-4800-B6B3-1B1C63D63ACE}">
      <dgm:prSet/>
      <dgm:spPr/>
      <dgm:t>
        <a:bodyPr/>
        <a:lstStyle/>
        <a:p>
          <a:endParaRPr lang="en-US"/>
        </a:p>
      </dgm:t>
    </dgm:pt>
    <dgm:pt modelId="{45E56F9F-C924-4E1D-B032-C1B6E6F5E36E}" type="sibTrans" cxnId="{7C34C1C6-1E6C-4800-B6B3-1B1C63D63ACE}">
      <dgm:prSet/>
      <dgm:spPr/>
      <dgm:t>
        <a:bodyPr/>
        <a:lstStyle/>
        <a:p>
          <a:endParaRPr lang="en-US"/>
        </a:p>
      </dgm:t>
    </dgm:pt>
    <dgm:pt modelId="{A5B3F19D-A212-4249-94A5-FE74F13B31F1}">
      <dgm:prSet/>
      <dgm:spPr/>
      <dgm:t>
        <a:bodyPr/>
        <a:lstStyle/>
        <a:p>
          <a:r>
            <a:rPr lang="es-ES"/>
            <a:t>María del Pilar Girón Dávila</a:t>
          </a:r>
          <a:endParaRPr lang="en-US"/>
        </a:p>
      </dgm:t>
    </dgm:pt>
    <dgm:pt modelId="{474A27F3-8768-45DE-85A5-2988E8AFC501}" type="parTrans" cxnId="{E1323EA6-3891-47DB-A705-FFB981453F8C}">
      <dgm:prSet/>
      <dgm:spPr/>
      <dgm:t>
        <a:bodyPr/>
        <a:lstStyle/>
        <a:p>
          <a:endParaRPr lang="en-US"/>
        </a:p>
      </dgm:t>
    </dgm:pt>
    <dgm:pt modelId="{FFA498DA-CDFA-4C01-AB04-3C9E59FE782B}" type="sibTrans" cxnId="{E1323EA6-3891-47DB-A705-FFB981453F8C}">
      <dgm:prSet/>
      <dgm:spPr/>
      <dgm:t>
        <a:bodyPr/>
        <a:lstStyle/>
        <a:p>
          <a:endParaRPr lang="en-US"/>
        </a:p>
      </dgm:t>
    </dgm:pt>
    <dgm:pt modelId="{9B1D1CF2-A71C-4848-B0BA-4BDA261D3A87}">
      <dgm:prSet/>
      <dgm:spPr/>
      <dgm:t>
        <a:bodyPr/>
        <a:lstStyle/>
        <a:p>
          <a:r>
            <a:rPr lang="es-ES"/>
            <a:t>José Sánchez Guzmán</a:t>
          </a:r>
          <a:endParaRPr lang="en-US"/>
        </a:p>
      </dgm:t>
    </dgm:pt>
    <dgm:pt modelId="{0ADDE7C9-3974-4340-99DC-9C12FD16B694}" type="parTrans" cxnId="{5D6A5CD2-86FB-4E34-BEA9-69EAFDFC78EE}">
      <dgm:prSet/>
      <dgm:spPr/>
      <dgm:t>
        <a:bodyPr/>
        <a:lstStyle/>
        <a:p>
          <a:endParaRPr lang="en-US"/>
        </a:p>
      </dgm:t>
    </dgm:pt>
    <dgm:pt modelId="{988F5024-3B8B-4117-A277-ED8018F7052C}" type="sibTrans" cxnId="{5D6A5CD2-86FB-4E34-BEA9-69EAFDFC78EE}">
      <dgm:prSet/>
      <dgm:spPr/>
      <dgm:t>
        <a:bodyPr/>
        <a:lstStyle/>
        <a:p>
          <a:endParaRPr lang="en-US"/>
        </a:p>
      </dgm:t>
    </dgm:pt>
    <dgm:pt modelId="{465948D2-C334-411C-B39D-A7455BA2F6B9}">
      <dgm:prSet/>
      <dgm:spPr/>
      <dgm:t>
        <a:bodyPr/>
        <a:lstStyle/>
        <a:p>
          <a:r>
            <a:rPr lang="es-ES"/>
            <a:t>Rosalba Cruz Iglesias</a:t>
          </a:r>
          <a:endParaRPr lang="en-US"/>
        </a:p>
      </dgm:t>
    </dgm:pt>
    <dgm:pt modelId="{47AE3152-B0C6-453C-A078-6750B1FB7D6A}" type="parTrans" cxnId="{55D6FC5B-9DF1-415B-A4B3-9080CBFB1F93}">
      <dgm:prSet/>
      <dgm:spPr/>
      <dgm:t>
        <a:bodyPr/>
        <a:lstStyle/>
        <a:p>
          <a:endParaRPr lang="en-US"/>
        </a:p>
      </dgm:t>
    </dgm:pt>
    <dgm:pt modelId="{B7E0FF70-1FB2-4309-BFAE-853B8490C858}" type="sibTrans" cxnId="{55D6FC5B-9DF1-415B-A4B3-9080CBFB1F93}">
      <dgm:prSet/>
      <dgm:spPr/>
      <dgm:t>
        <a:bodyPr/>
        <a:lstStyle/>
        <a:p>
          <a:endParaRPr lang="en-US"/>
        </a:p>
      </dgm:t>
    </dgm:pt>
    <dgm:pt modelId="{4675AC72-A19A-476C-AA8B-B28BCF21FB97}">
      <dgm:prSet/>
      <dgm:spPr/>
      <dgm:t>
        <a:bodyPr/>
        <a:lstStyle/>
        <a:p>
          <a:r>
            <a:rPr lang="es-ES_tradnl"/>
            <a:t>Estefany Ponce</a:t>
          </a:r>
          <a:endParaRPr lang="en-US"/>
        </a:p>
      </dgm:t>
    </dgm:pt>
    <dgm:pt modelId="{54205F32-6497-4EE9-B655-6D1366D9C9BD}" type="parTrans" cxnId="{C03C24A8-F6C8-42E7-935C-FB79BD7EA793}">
      <dgm:prSet/>
      <dgm:spPr/>
      <dgm:t>
        <a:bodyPr/>
        <a:lstStyle/>
        <a:p>
          <a:endParaRPr lang="en-US"/>
        </a:p>
      </dgm:t>
    </dgm:pt>
    <dgm:pt modelId="{BEA4711A-2BA5-4923-B7A1-98FF9BEE49C6}" type="sibTrans" cxnId="{C03C24A8-F6C8-42E7-935C-FB79BD7EA793}">
      <dgm:prSet/>
      <dgm:spPr/>
      <dgm:t>
        <a:bodyPr/>
        <a:lstStyle/>
        <a:p>
          <a:endParaRPr lang="en-US"/>
        </a:p>
      </dgm:t>
    </dgm:pt>
    <dgm:pt modelId="{1F5B60AE-B97C-44D6-BEBF-61572291FD1F}">
      <dgm:prSet/>
      <dgm:spPr/>
      <dgm:t>
        <a:bodyPr/>
        <a:lstStyle/>
        <a:p>
          <a:r>
            <a:rPr lang="es-ES_tradnl"/>
            <a:t>Nathaly Ames</a:t>
          </a:r>
          <a:endParaRPr lang="en-US"/>
        </a:p>
      </dgm:t>
    </dgm:pt>
    <dgm:pt modelId="{D0924792-8025-4191-BF4E-5A2163EE5B75}" type="parTrans" cxnId="{8F0B2A3E-FF50-4D9C-B9A6-C5746806EF23}">
      <dgm:prSet/>
      <dgm:spPr/>
      <dgm:t>
        <a:bodyPr/>
        <a:lstStyle/>
        <a:p>
          <a:endParaRPr lang="en-US"/>
        </a:p>
      </dgm:t>
    </dgm:pt>
    <dgm:pt modelId="{0EC54E19-148C-4D9D-BE24-1498A41519B7}" type="sibTrans" cxnId="{8F0B2A3E-FF50-4D9C-B9A6-C5746806EF23}">
      <dgm:prSet/>
      <dgm:spPr/>
      <dgm:t>
        <a:bodyPr/>
        <a:lstStyle/>
        <a:p>
          <a:endParaRPr lang="en-US"/>
        </a:p>
      </dgm:t>
    </dgm:pt>
    <dgm:pt modelId="{7F75C594-A982-4759-BE7F-2D9833DA70B3}">
      <dgm:prSet/>
      <dgm:spPr/>
      <dgm:t>
        <a:bodyPr/>
        <a:lstStyle/>
        <a:p>
          <a:r>
            <a:rPr lang="es-ES_tradnl" dirty="0"/>
            <a:t>Axel Rueda</a:t>
          </a:r>
          <a:endParaRPr lang="en-US" dirty="0"/>
        </a:p>
      </dgm:t>
    </dgm:pt>
    <dgm:pt modelId="{C697B058-8AAD-4A38-943F-BC710381901C}" type="parTrans" cxnId="{86321A6D-6F99-4CC4-9604-76ADD6BFFDC5}">
      <dgm:prSet/>
      <dgm:spPr/>
      <dgm:t>
        <a:bodyPr/>
        <a:lstStyle/>
        <a:p>
          <a:endParaRPr lang="en-US"/>
        </a:p>
      </dgm:t>
    </dgm:pt>
    <dgm:pt modelId="{9F2A3EDF-D699-4E1A-B58D-C2CA4CB987D7}" type="sibTrans" cxnId="{86321A6D-6F99-4CC4-9604-76ADD6BFFDC5}">
      <dgm:prSet/>
      <dgm:spPr/>
      <dgm:t>
        <a:bodyPr/>
        <a:lstStyle/>
        <a:p>
          <a:endParaRPr lang="en-US"/>
        </a:p>
      </dgm:t>
    </dgm:pt>
    <dgm:pt modelId="{6985667F-DB49-6C4C-A876-6146D56F17E0}">
      <dgm:prSet/>
      <dgm:spPr/>
      <dgm:t>
        <a:bodyPr/>
        <a:lstStyle/>
        <a:p>
          <a:r>
            <a:rPr lang="es-ES" dirty="0"/>
            <a:t>Edwin </a:t>
          </a:r>
          <a:r>
            <a:rPr lang="es-ES" dirty="0" err="1"/>
            <a:t>Peñaherrera</a:t>
          </a:r>
          <a:endParaRPr lang="es-ES" dirty="0"/>
        </a:p>
      </dgm:t>
    </dgm:pt>
    <dgm:pt modelId="{1B6E96F0-140F-8342-8D33-13BF6320A06F}" type="parTrans" cxnId="{5BECE870-3E2D-454C-B352-43413E9B41EB}">
      <dgm:prSet/>
      <dgm:spPr/>
      <dgm:t>
        <a:bodyPr/>
        <a:lstStyle/>
        <a:p>
          <a:endParaRPr lang="es-ES"/>
        </a:p>
      </dgm:t>
    </dgm:pt>
    <dgm:pt modelId="{5F63A872-0B05-F541-B396-D75C123C5533}" type="sibTrans" cxnId="{5BECE870-3E2D-454C-B352-43413E9B41EB}">
      <dgm:prSet/>
      <dgm:spPr/>
      <dgm:t>
        <a:bodyPr/>
        <a:lstStyle/>
        <a:p>
          <a:endParaRPr lang="es-ES"/>
        </a:p>
      </dgm:t>
    </dgm:pt>
    <dgm:pt modelId="{0BD10869-3BFA-1340-85B7-50443F73AB78}">
      <dgm:prSet/>
      <dgm:spPr/>
      <dgm:t>
        <a:bodyPr/>
        <a:lstStyle/>
        <a:p>
          <a:r>
            <a:rPr lang="es-ES" dirty="0" err="1"/>
            <a:t>Arlynes</a:t>
          </a:r>
          <a:r>
            <a:rPr lang="es-ES" dirty="0"/>
            <a:t> </a:t>
          </a:r>
          <a:r>
            <a:rPr lang="es-ES"/>
            <a:t>Anchahua </a:t>
          </a:r>
          <a:endParaRPr lang="es-ES" dirty="0"/>
        </a:p>
      </dgm:t>
    </dgm:pt>
    <dgm:pt modelId="{19B02C97-B0A7-E34B-9527-AB8E20DB1079}" type="parTrans" cxnId="{15AF52B4-6215-8743-B39D-588C9E4EAA54}">
      <dgm:prSet/>
      <dgm:spPr/>
      <dgm:t>
        <a:bodyPr/>
        <a:lstStyle/>
        <a:p>
          <a:endParaRPr lang="es-ES"/>
        </a:p>
      </dgm:t>
    </dgm:pt>
    <dgm:pt modelId="{69498F20-6E63-6047-AAE6-1E3AA3392419}" type="sibTrans" cxnId="{15AF52B4-6215-8743-B39D-588C9E4EAA54}">
      <dgm:prSet/>
      <dgm:spPr/>
      <dgm:t>
        <a:bodyPr/>
        <a:lstStyle/>
        <a:p>
          <a:endParaRPr lang="es-ES"/>
        </a:p>
      </dgm:t>
    </dgm:pt>
    <dgm:pt modelId="{1B0A3E01-36BD-E143-AE77-0DE1030F5D12}">
      <dgm:prSet/>
      <dgm:spPr/>
      <dgm:t>
        <a:bodyPr/>
        <a:lstStyle/>
        <a:p>
          <a:r>
            <a:rPr lang="es-ES" dirty="0"/>
            <a:t>Ruby </a:t>
          </a:r>
          <a:r>
            <a:rPr lang="es-ES" dirty="0" err="1"/>
            <a:t>Diaz</a:t>
          </a:r>
          <a:endParaRPr lang="es-ES" dirty="0"/>
        </a:p>
      </dgm:t>
    </dgm:pt>
    <dgm:pt modelId="{D73FA769-39EF-A94A-8ABE-3DC0F1800EA6}" type="parTrans" cxnId="{0C05EFB9-0BB6-2842-9E10-8DD40215CCEE}">
      <dgm:prSet/>
      <dgm:spPr/>
      <dgm:t>
        <a:bodyPr/>
        <a:lstStyle/>
        <a:p>
          <a:endParaRPr lang="es-ES"/>
        </a:p>
      </dgm:t>
    </dgm:pt>
    <dgm:pt modelId="{DFD7386C-0417-4742-A181-0F7D692E897F}" type="sibTrans" cxnId="{0C05EFB9-0BB6-2842-9E10-8DD40215CCEE}">
      <dgm:prSet/>
      <dgm:spPr/>
      <dgm:t>
        <a:bodyPr/>
        <a:lstStyle/>
        <a:p>
          <a:endParaRPr lang="es-ES"/>
        </a:p>
      </dgm:t>
    </dgm:pt>
    <dgm:pt modelId="{D65D2A0D-CF7E-7B40-8026-3E5242DF6E93}" type="pres">
      <dgm:prSet presAssocID="{C0B1EC9A-B525-4E8D-BC27-32371C1B97FA}" presName="vert0" presStyleCnt="0">
        <dgm:presLayoutVars>
          <dgm:dir/>
          <dgm:animOne val="branch"/>
          <dgm:animLvl val="lvl"/>
        </dgm:presLayoutVars>
      </dgm:prSet>
      <dgm:spPr/>
    </dgm:pt>
    <dgm:pt modelId="{45CFC5ED-A94B-874A-92DC-4EF503DF31C8}" type="pres">
      <dgm:prSet presAssocID="{D314AC6A-F5D5-4993-A504-A960F0B6754A}" presName="thickLine" presStyleLbl="alignNode1" presStyleIdx="0" presStyleCnt="14"/>
      <dgm:spPr/>
    </dgm:pt>
    <dgm:pt modelId="{B1383B1A-36E8-8F4F-B9C6-89EAD89C34D8}" type="pres">
      <dgm:prSet presAssocID="{D314AC6A-F5D5-4993-A504-A960F0B6754A}" presName="horz1" presStyleCnt="0"/>
      <dgm:spPr/>
    </dgm:pt>
    <dgm:pt modelId="{FAB6389B-5616-4A46-B08D-C0ED6CF93E73}" type="pres">
      <dgm:prSet presAssocID="{D314AC6A-F5D5-4993-A504-A960F0B6754A}" presName="tx1" presStyleLbl="revTx" presStyleIdx="0" presStyleCnt="14"/>
      <dgm:spPr/>
    </dgm:pt>
    <dgm:pt modelId="{2C14D61D-36F9-314D-BD1F-0969E4912655}" type="pres">
      <dgm:prSet presAssocID="{D314AC6A-F5D5-4993-A504-A960F0B6754A}" presName="vert1" presStyleCnt="0"/>
      <dgm:spPr/>
    </dgm:pt>
    <dgm:pt modelId="{2D01E7F3-6988-1049-B4C0-ED34EDEA3E7F}" type="pres">
      <dgm:prSet presAssocID="{6C55A0E6-6547-49B6-87D5-DC788AC0F123}" presName="thickLine" presStyleLbl="alignNode1" presStyleIdx="1" presStyleCnt="14"/>
      <dgm:spPr/>
    </dgm:pt>
    <dgm:pt modelId="{456C890D-B652-B949-8039-4D19504D61EA}" type="pres">
      <dgm:prSet presAssocID="{6C55A0E6-6547-49B6-87D5-DC788AC0F123}" presName="horz1" presStyleCnt="0"/>
      <dgm:spPr/>
    </dgm:pt>
    <dgm:pt modelId="{5C69ED26-147D-1942-93F9-7A8A55F2EB37}" type="pres">
      <dgm:prSet presAssocID="{6C55A0E6-6547-49B6-87D5-DC788AC0F123}" presName="tx1" presStyleLbl="revTx" presStyleIdx="1" presStyleCnt="14"/>
      <dgm:spPr/>
    </dgm:pt>
    <dgm:pt modelId="{BB481950-AB20-1944-9193-B4EA657A781C}" type="pres">
      <dgm:prSet presAssocID="{6C55A0E6-6547-49B6-87D5-DC788AC0F123}" presName="vert1" presStyleCnt="0"/>
      <dgm:spPr/>
    </dgm:pt>
    <dgm:pt modelId="{F4CE777E-C626-C949-8180-D4EA07E5C5CF}" type="pres">
      <dgm:prSet presAssocID="{FCABC5E9-23C9-4FD9-85F0-C883278D85D1}" presName="thickLine" presStyleLbl="alignNode1" presStyleIdx="2" presStyleCnt="14"/>
      <dgm:spPr/>
    </dgm:pt>
    <dgm:pt modelId="{90219787-C4B2-0C4C-85AA-6A14704756B2}" type="pres">
      <dgm:prSet presAssocID="{FCABC5E9-23C9-4FD9-85F0-C883278D85D1}" presName="horz1" presStyleCnt="0"/>
      <dgm:spPr/>
    </dgm:pt>
    <dgm:pt modelId="{CC443DB5-48E2-F64D-88CF-78BBAB50FDAB}" type="pres">
      <dgm:prSet presAssocID="{FCABC5E9-23C9-4FD9-85F0-C883278D85D1}" presName="tx1" presStyleLbl="revTx" presStyleIdx="2" presStyleCnt="14"/>
      <dgm:spPr/>
    </dgm:pt>
    <dgm:pt modelId="{239BF346-A5CD-4942-948A-DD382CC0AE03}" type="pres">
      <dgm:prSet presAssocID="{FCABC5E9-23C9-4FD9-85F0-C883278D85D1}" presName="vert1" presStyleCnt="0"/>
      <dgm:spPr/>
    </dgm:pt>
    <dgm:pt modelId="{4F54F39C-5F1F-3243-B399-2A1A87AE67B8}" type="pres">
      <dgm:prSet presAssocID="{71CEBF53-C96F-4DE9-93A3-629C0CE48458}" presName="thickLine" presStyleLbl="alignNode1" presStyleIdx="3" presStyleCnt="14"/>
      <dgm:spPr/>
    </dgm:pt>
    <dgm:pt modelId="{83DE3258-B670-084A-A69E-2897B5478C2A}" type="pres">
      <dgm:prSet presAssocID="{71CEBF53-C96F-4DE9-93A3-629C0CE48458}" presName="horz1" presStyleCnt="0"/>
      <dgm:spPr/>
    </dgm:pt>
    <dgm:pt modelId="{1C774948-1017-CB46-BE5F-067FE8724D26}" type="pres">
      <dgm:prSet presAssocID="{71CEBF53-C96F-4DE9-93A3-629C0CE48458}" presName="tx1" presStyleLbl="revTx" presStyleIdx="3" presStyleCnt="14"/>
      <dgm:spPr/>
    </dgm:pt>
    <dgm:pt modelId="{BF36234E-6E01-0344-A363-9746B60A8596}" type="pres">
      <dgm:prSet presAssocID="{71CEBF53-C96F-4DE9-93A3-629C0CE48458}" presName="vert1" presStyleCnt="0"/>
      <dgm:spPr/>
    </dgm:pt>
    <dgm:pt modelId="{8C84339B-9A69-E945-A1BA-1C2585AB3ACF}" type="pres">
      <dgm:prSet presAssocID="{6985667F-DB49-6C4C-A876-6146D56F17E0}" presName="thickLine" presStyleLbl="alignNode1" presStyleIdx="4" presStyleCnt="14"/>
      <dgm:spPr/>
    </dgm:pt>
    <dgm:pt modelId="{9E81FE87-A7D2-4945-BECC-B66F05FB5158}" type="pres">
      <dgm:prSet presAssocID="{6985667F-DB49-6C4C-A876-6146D56F17E0}" presName="horz1" presStyleCnt="0"/>
      <dgm:spPr/>
    </dgm:pt>
    <dgm:pt modelId="{5837F1AE-3D84-804B-B47F-422597D3DFFF}" type="pres">
      <dgm:prSet presAssocID="{6985667F-DB49-6C4C-A876-6146D56F17E0}" presName="tx1" presStyleLbl="revTx" presStyleIdx="4" presStyleCnt="14"/>
      <dgm:spPr/>
    </dgm:pt>
    <dgm:pt modelId="{898DA7C2-24E2-D54D-B87C-931B15809126}" type="pres">
      <dgm:prSet presAssocID="{6985667F-DB49-6C4C-A876-6146D56F17E0}" presName="vert1" presStyleCnt="0"/>
      <dgm:spPr/>
    </dgm:pt>
    <dgm:pt modelId="{3A17445A-1AE8-F74C-8FE0-B00749731079}" type="pres">
      <dgm:prSet presAssocID="{67C25C7A-903B-45FB-934D-11EAECE5E4C2}" presName="thickLine" presStyleLbl="alignNode1" presStyleIdx="5" presStyleCnt="14"/>
      <dgm:spPr/>
    </dgm:pt>
    <dgm:pt modelId="{5A603C06-E497-C444-A2E7-0DE8E142AF8B}" type="pres">
      <dgm:prSet presAssocID="{67C25C7A-903B-45FB-934D-11EAECE5E4C2}" presName="horz1" presStyleCnt="0"/>
      <dgm:spPr/>
    </dgm:pt>
    <dgm:pt modelId="{36AB2DF2-595D-354C-A7A6-A4F31D805F61}" type="pres">
      <dgm:prSet presAssocID="{67C25C7A-903B-45FB-934D-11EAECE5E4C2}" presName="tx1" presStyleLbl="revTx" presStyleIdx="5" presStyleCnt="14"/>
      <dgm:spPr/>
    </dgm:pt>
    <dgm:pt modelId="{352BC71C-BE82-5C48-9704-B77649CC0E82}" type="pres">
      <dgm:prSet presAssocID="{67C25C7A-903B-45FB-934D-11EAECE5E4C2}" presName="vert1" presStyleCnt="0"/>
      <dgm:spPr/>
    </dgm:pt>
    <dgm:pt modelId="{020B60AC-CFAD-2E46-8529-5613B17D84A8}" type="pres">
      <dgm:prSet presAssocID="{A5B3F19D-A212-4249-94A5-FE74F13B31F1}" presName="thickLine" presStyleLbl="alignNode1" presStyleIdx="6" presStyleCnt="14"/>
      <dgm:spPr/>
    </dgm:pt>
    <dgm:pt modelId="{141724D0-C762-3C4C-A1E2-E13DA58687BB}" type="pres">
      <dgm:prSet presAssocID="{A5B3F19D-A212-4249-94A5-FE74F13B31F1}" presName="horz1" presStyleCnt="0"/>
      <dgm:spPr/>
    </dgm:pt>
    <dgm:pt modelId="{3733DFEC-605C-DB43-A813-81C222F6D002}" type="pres">
      <dgm:prSet presAssocID="{A5B3F19D-A212-4249-94A5-FE74F13B31F1}" presName="tx1" presStyleLbl="revTx" presStyleIdx="6" presStyleCnt="14"/>
      <dgm:spPr/>
    </dgm:pt>
    <dgm:pt modelId="{AD4ABA84-A067-F046-A3C4-635AC6C4F478}" type="pres">
      <dgm:prSet presAssocID="{A5B3F19D-A212-4249-94A5-FE74F13B31F1}" presName="vert1" presStyleCnt="0"/>
      <dgm:spPr/>
    </dgm:pt>
    <dgm:pt modelId="{D2266778-DA98-DD46-8EFE-7EE8249F6083}" type="pres">
      <dgm:prSet presAssocID="{9B1D1CF2-A71C-4848-B0BA-4BDA261D3A87}" presName="thickLine" presStyleLbl="alignNode1" presStyleIdx="7" presStyleCnt="14"/>
      <dgm:spPr/>
    </dgm:pt>
    <dgm:pt modelId="{A9B7F7EB-7267-1543-A133-FD3FE5FA3EB0}" type="pres">
      <dgm:prSet presAssocID="{9B1D1CF2-A71C-4848-B0BA-4BDA261D3A87}" presName="horz1" presStyleCnt="0"/>
      <dgm:spPr/>
    </dgm:pt>
    <dgm:pt modelId="{9800EA14-B9EC-2645-B7DF-606F42577FF6}" type="pres">
      <dgm:prSet presAssocID="{9B1D1CF2-A71C-4848-B0BA-4BDA261D3A87}" presName="tx1" presStyleLbl="revTx" presStyleIdx="7" presStyleCnt="14"/>
      <dgm:spPr/>
    </dgm:pt>
    <dgm:pt modelId="{3C0F5391-09A2-DD44-82DB-0533210ADBD6}" type="pres">
      <dgm:prSet presAssocID="{9B1D1CF2-A71C-4848-B0BA-4BDA261D3A87}" presName="vert1" presStyleCnt="0"/>
      <dgm:spPr/>
    </dgm:pt>
    <dgm:pt modelId="{29B36644-FE96-FB42-9E5B-62D9911372BA}" type="pres">
      <dgm:prSet presAssocID="{465948D2-C334-411C-B39D-A7455BA2F6B9}" presName="thickLine" presStyleLbl="alignNode1" presStyleIdx="8" presStyleCnt="14"/>
      <dgm:spPr/>
    </dgm:pt>
    <dgm:pt modelId="{98535E3F-0D30-BC45-9995-5CCCD81C6543}" type="pres">
      <dgm:prSet presAssocID="{465948D2-C334-411C-B39D-A7455BA2F6B9}" presName="horz1" presStyleCnt="0"/>
      <dgm:spPr/>
    </dgm:pt>
    <dgm:pt modelId="{DA6E156B-B900-3F40-87DC-8D605973E88F}" type="pres">
      <dgm:prSet presAssocID="{465948D2-C334-411C-B39D-A7455BA2F6B9}" presName="tx1" presStyleLbl="revTx" presStyleIdx="8" presStyleCnt="14"/>
      <dgm:spPr/>
    </dgm:pt>
    <dgm:pt modelId="{01E9E042-4A61-F544-A87E-14DED72A9416}" type="pres">
      <dgm:prSet presAssocID="{465948D2-C334-411C-B39D-A7455BA2F6B9}" presName="vert1" presStyleCnt="0"/>
      <dgm:spPr/>
    </dgm:pt>
    <dgm:pt modelId="{11157633-6BD0-7945-B80C-AB5D2067D157}" type="pres">
      <dgm:prSet presAssocID="{4675AC72-A19A-476C-AA8B-B28BCF21FB97}" presName="thickLine" presStyleLbl="alignNode1" presStyleIdx="9" presStyleCnt="14"/>
      <dgm:spPr/>
    </dgm:pt>
    <dgm:pt modelId="{D0795126-324B-FB48-92C6-A892C3D16EBA}" type="pres">
      <dgm:prSet presAssocID="{4675AC72-A19A-476C-AA8B-B28BCF21FB97}" presName="horz1" presStyleCnt="0"/>
      <dgm:spPr/>
    </dgm:pt>
    <dgm:pt modelId="{01DFED64-8114-9B43-9CC6-D80DDE4B0BD2}" type="pres">
      <dgm:prSet presAssocID="{4675AC72-A19A-476C-AA8B-B28BCF21FB97}" presName="tx1" presStyleLbl="revTx" presStyleIdx="9" presStyleCnt="14"/>
      <dgm:spPr/>
    </dgm:pt>
    <dgm:pt modelId="{F22080A9-65CC-9048-9E2F-DDFA836EBCCD}" type="pres">
      <dgm:prSet presAssocID="{4675AC72-A19A-476C-AA8B-B28BCF21FB97}" presName="vert1" presStyleCnt="0"/>
      <dgm:spPr/>
    </dgm:pt>
    <dgm:pt modelId="{38C12319-CF42-C84B-B607-331750790E25}" type="pres">
      <dgm:prSet presAssocID="{1F5B60AE-B97C-44D6-BEBF-61572291FD1F}" presName="thickLine" presStyleLbl="alignNode1" presStyleIdx="10" presStyleCnt="14"/>
      <dgm:spPr/>
    </dgm:pt>
    <dgm:pt modelId="{6D0DE64B-5490-5644-9CDF-BDC04221AE2A}" type="pres">
      <dgm:prSet presAssocID="{1F5B60AE-B97C-44D6-BEBF-61572291FD1F}" presName="horz1" presStyleCnt="0"/>
      <dgm:spPr/>
    </dgm:pt>
    <dgm:pt modelId="{C9A2750E-FC7D-E84C-A288-9543307E4593}" type="pres">
      <dgm:prSet presAssocID="{1F5B60AE-B97C-44D6-BEBF-61572291FD1F}" presName="tx1" presStyleLbl="revTx" presStyleIdx="10" presStyleCnt="14"/>
      <dgm:spPr/>
    </dgm:pt>
    <dgm:pt modelId="{2F5D0272-0F1F-DE49-A535-00096DE5221B}" type="pres">
      <dgm:prSet presAssocID="{1F5B60AE-B97C-44D6-BEBF-61572291FD1F}" presName="vert1" presStyleCnt="0"/>
      <dgm:spPr/>
    </dgm:pt>
    <dgm:pt modelId="{10836D28-6BAE-6043-9D22-A0105DC945F0}" type="pres">
      <dgm:prSet presAssocID="{7F75C594-A982-4759-BE7F-2D9833DA70B3}" presName="thickLine" presStyleLbl="alignNode1" presStyleIdx="11" presStyleCnt="14"/>
      <dgm:spPr/>
    </dgm:pt>
    <dgm:pt modelId="{FC5B9D0C-E6EE-3245-A811-582BA557F3C0}" type="pres">
      <dgm:prSet presAssocID="{7F75C594-A982-4759-BE7F-2D9833DA70B3}" presName="horz1" presStyleCnt="0"/>
      <dgm:spPr/>
    </dgm:pt>
    <dgm:pt modelId="{792A66A4-3605-F147-BE03-89AD250245C8}" type="pres">
      <dgm:prSet presAssocID="{7F75C594-A982-4759-BE7F-2D9833DA70B3}" presName="tx1" presStyleLbl="revTx" presStyleIdx="11" presStyleCnt="14"/>
      <dgm:spPr/>
    </dgm:pt>
    <dgm:pt modelId="{EE75FD14-BF51-7D45-BB8E-C1DA5974BA47}" type="pres">
      <dgm:prSet presAssocID="{7F75C594-A982-4759-BE7F-2D9833DA70B3}" presName="vert1" presStyleCnt="0"/>
      <dgm:spPr/>
    </dgm:pt>
    <dgm:pt modelId="{A271925A-F4E5-8A40-A001-5DBB8644EDC5}" type="pres">
      <dgm:prSet presAssocID="{1B0A3E01-36BD-E143-AE77-0DE1030F5D12}" presName="thickLine" presStyleLbl="alignNode1" presStyleIdx="12" presStyleCnt="14"/>
      <dgm:spPr/>
    </dgm:pt>
    <dgm:pt modelId="{3375FE95-A7B6-F347-B5B1-EE19680DD13D}" type="pres">
      <dgm:prSet presAssocID="{1B0A3E01-36BD-E143-AE77-0DE1030F5D12}" presName="horz1" presStyleCnt="0"/>
      <dgm:spPr/>
    </dgm:pt>
    <dgm:pt modelId="{C6B7D0CF-6EA2-4442-A9EA-E06FA86789A9}" type="pres">
      <dgm:prSet presAssocID="{1B0A3E01-36BD-E143-AE77-0DE1030F5D12}" presName="tx1" presStyleLbl="revTx" presStyleIdx="12" presStyleCnt="14"/>
      <dgm:spPr/>
    </dgm:pt>
    <dgm:pt modelId="{0ABCC5F5-13B9-B443-8309-319CC6173F69}" type="pres">
      <dgm:prSet presAssocID="{1B0A3E01-36BD-E143-AE77-0DE1030F5D12}" presName="vert1" presStyleCnt="0"/>
      <dgm:spPr/>
    </dgm:pt>
    <dgm:pt modelId="{822BFC08-D0F6-FE45-97A2-32C2D22A2819}" type="pres">
      <dgm:prSet presAssocID="{0BD10869-3BFA-1340-85B7-50443F73AB78}" presName="thickLine" presStyleLbl="alignNode1" presStyleIdx="13" presStyleCnt="14"/>
      <dgm:spPr/>
    </dgm:pt>
    <dgm:pt modelId="{EDC4FF1A-B60E-244F-BFD6-D62F834E5459}" type="pres">
      <dgm:prSet presAssocID="{0BD10869-3BFA-1340-85B7-50443F73AB78}" presName="horz1" presStyleCnt="0"/>
      <dgm:spPr/>
    </dgm:pt>
    <dgm:pt modelId="{0DDEBAFA-E398-9247-9EC6-2F1348212A84}" type="pres">
      <dgm:prSet presAssocID="{0BD10869-3BFA-1340-85B7-50443F73AB78}" presName="tx1" presStyleLbl="revTx" presStyleIdx="13" presStyleCnt="14"/>
      <dgm:spPr/>
    </dgm:pt>
    <dgm:pt modelId="{F413E52F-7C66-8748-9036-3374DF547536}" type="pres">
      <dgm:prSet presAssocID="{0BD10869-3BFA-1340-85B7-50443F73AB78}" presName="vert1" presStyleCnt="0"/>
      <dgm:spPr/>
    </dgm:pt>
  </dgm:ptLst>
  <dgm:cxnLst>
    <dgm:cxn modelId="{15923109-F4A7-4568-A474-0A18794CE219}" srcId="{C0B1EC9A-B525-4E8D-BC27-32371C1B97FA}" destId="{71CEBF53-C96F-4DE9-93A3-629C0CE48458}" srcOrd="3" destOrd="0" parTransId="{5A10640A-F104-4DBD-B057-5883C7B263C2}" sibTransId="{BC94FC37-B339-4F19-BF45-6A23A4BB0317}"/>
    <dgm:cxn modelId="{A5C2F510-8C2F-4B2D-84ED-7822DDB982BC}" srcId="{C0B1EC9A-B525-4E8D-BC27-32371C1B97FA}" destId="{6C55A0E6-6547-49B6-87D5-DC788AC0F123}" srcOrd="1" destOrd="0" parTransId="{1EF4EFAA-25E1-43CB-9A56-4AC7B2A57961}" sibTransId="{E0F9021B-4166-42DE-93A2-F343E24D0172}"/>
    <dgm:cxn modelId="{726D1A1B-032E-8E4E-8BAA-6BFE7016DD16}" type="presOf" srcId="{FCABC5E9-23C9-4FD9-85F0-C883278D85D1}" destId="{CC443DB5-48E2-F64D-88CF-78BBAB50FDAB}" srcOrd="0" destOrd="0" presId="urn:microsoft.com/office/officeart/2008/layout/LinedList"/>
    <dgm:cxn modelId="{1348DF20-2426-0C4F-BE4E-42F48982AFD4}" type="presOf" srcId="{1B0A3E01-36BD-E143-AE77-0DE1030F5D12}" destId="{C6B7D0CF-6EA2-4442-A9EA-E06FA86789A9}" srcOrd="0" destOrd="0" presId="urn:microsoft.com/office/officeart/2008/layout/LinedList"/>
    <dgm:cxn modelId="{DE4F382A-B7D5-1041-AE7F-CA6BB22A2FC1}" type="presOf" srcId="{1F5B60AE-B97C-44D6-BEBF-61572291FD1F}" destId="{C9A2750E-FC7D-E84C-A288-9543307E4593}" srcOrd="0" destOrd="0" presId="urn:microsoft.com/office/officeart/2008/layout/LinedList"/>
    <dgm:cxn modelId="{EB90E136-BD62-AC48-8257-FD2C08380BB3}" type="presOf" srcId="{71CEBF53-C96F-4DE9-93A3-629C0CE48458}" destId="{1C774948-1017-CB46-BE5F-067FE8724D26}" srcOrd="0" destOrd="0" presId="urn:microsoft.com/office/officeart/2008/layout/LinedList"/>
    <dgm:cxn modelId="{8F0B2A3E-FF50-4D9C-B9A6-C5746806EF23}" srcId="{C0B1EC9A-B525-4E8D-BC27-32371C1B97FA}" destId="{1F5B60AE-B97C-44D6-BEBF-61572291FD1F}" srcOrd="10" destOrd="0" parTransId="{D0924792-8025-4191-BF4E-5A2163EE5B75}" sibTransId="{0EC54E19-148C-4D9D-BE24-1498A41519B7}"/>
    <dgm:cxn modelId="{55D6FC5B-9DF1-415B-A4B3-9080CBFB1F93}" srcId="{C0B1EC9A-B525-4E8D-BC27-32371C1B97FA}" destId="{465948D2-C334-411C-B39D-A7455BA2F6B9}" srcOrd="8" destOrd="0" parTransId="{47AE3152-B0C6-453C-A078-6750B1FB7D6A}" sibTransId="{B7E0FF70-1FB2-4309-BFAE-853B8490C858}"/>
    <dgm:cxn modelId="{6F2FFE65-509D-460D-BD48-00253AC5B733}" srcId="{C0B1EC9A-B525-4E8D-BC27-32371C1B97FA}" destId="{FCABC5E9-23C9-4FD9-85F0-C883278D85D1}" srcOrd="2" destOrd="0" parTransId="{FB2BFD8E-C9AD-4413-94C6-5B5B0772D14D}" sibTransId="{C298E8DC-4AE2-4B64-874D-D1946146D1EC}"/>
    <dgm:cxn modelId="{B2BE8B66-7CD8-2943-AF00-818EB1209C9C}" type="presOf" srcId="{D314AC6A-F5D5-4993-A504-A960F0B6754A}" destId="{FAB6389B-5616-4A46-B08D-C0ED6CF93E73}" srcOrd="0" destOrd="0" presId="urn:microsoft.com/office/officeart/2008/layout/LinedList"/>
    <dgm:cxn modelId="{2D520B6D-3640-5A44-A0C7-1F060A34435B}" type="presOf" srcId="{C0B1EC9A-B525-4E8D-BC27-32371C1B97FA}" destId="{D65D2A0D-CF7E-7B40-8026-3E5242DF6E93}" srcOrd="0" destOrd="0" presId="urn:microsoft.com/office/officeart/2008/layout/LinedList"/>
    <dgm:cxn modelId="{86321A6D-6F99-4CC4-9604-76ADD6BFFDC5}" srcId="{C0B1EC9A-B525-4E8D-BC27-32371C1B97FA}" destId="{7F75C594-A982-4759-BE7F-2D9833DA70B3}" srcOrd="11" destOrd="0" parTransId="{C697B058-8AAD-4A38-943F-BC710381901C}" sibTransId="{9F2A3EDF-D699-4E1A-B58D-C2CA4CB987D7}"/>
    <dgm:cxn modelId="{5BECE870-3E2D-454C-B352-43413E9B41EB}" srcId="{C0B1EC9A-B525-4E8D-BC27-32371C1B97FA}" destId="{6985667F-DB49-6C4C-A876-6146D56F17E0}" srcOrd="4" destOrd="0" parTransId="{1B6E96F0-140F-8342-8D33-13BF6320A06F}" sibTransId="{5F63A872-0B05-F541-B396-D75C123C5533}"/>
    <dgm:cxn modelId="{80FE8380-5726-A64B-946B-4C3467C19A34}" type="presOf" srcId="{A5B3F19D-A212-4249-94A5-FE74F13B31F1}" destId="{3733DFEC-605C-DB43-A813-81C222F6D002}" srcOrd="0" destOrd="0" presId="urn:microsoft.com/office/officeart/2008/layout/LinedList"/>
    <dgm:cxn modelId="{BD728E9A-A42D-5042-AA51-D202DC410746}" type="presOf" srcId="{0BD10869-3BFA-1340-85B7-50443F73AB78}" destId="{0DDEBAFA-E398-9247-9EC6-2F1348212A84}" srcOrd="0" destOrd="0" presId="urn:microsoft.com/office/officeart/2008/layout/LinedList"/>
    <dgm:cxn modelId="{E1323EA6-3891-47DB-A705-FFB981453F8C}" srcId="{C0B1EC9A-B525-4E8D-BC27-32371C1B97FA}" destId="{A5B3F19D-A212-4249-94A5-FE74F13B31F1}" srcOrd="6" destOrd="0" parTransId="{474A27F3-8768-45DE-85A5-2988E8AFC501}" sibTransId="{FFA498DA-CDFA-4C01-AB04-3C9E59FE782B}"/>
    <dgm:cxn modelId="{C03C24A8-F6C8-42E7-935C-FB79BD7EA793}" srcId="{C0B1EC9A-B525-4E8D-BC27-32371C1B97FA}" destId="{4675AC72-A19A-476C-AA8B-B28BCF21FB97}" srcOrd="9" destOrd="0" parTransId="{54205F32-6497-4EE9-B655-6D1366D9C9BD}" sibTransId="{BEA4711A-2BA5-4923-B7A1-98FF9BEE49C6}"/>
    <dgm:cxn modelId="{15AF52B4-6215-8743-B39D-588C9E4EAA54}" srcId="{C0B1EC9A-B525-4E8D-BC27-32371C1B97FA}" destId="{0BD10869-3BFA-1340-85B7-50443F73AB78}" srcOrd="13" destOrd="0" parTransId="{19B02C97-B0A7-E34B-9527-AB8E20DB1079}" sibTransId="{69498F20-6E63-6047-AAE6-1E3AA3392419}"/>
    <dgm:cxn modelId="{0FF10EB6-5950-4D7B-A344-CBAE87C1BA21}" srcId="{C0B1EC9A-B525-4E8D-BC27-32371C1B97FA}" destId="{D314AC6A-F5D5-4993-A504-A960F0B6754A}" srcOrd="0" destOrd="0" parTransId="{7FC2C2FA-A502-437F-9C5D-E39D360DDA06}" sibTransId="{B04FD727-0E36-4AB6-B2A1-BAFCCB049DCE}"/>
    <dgm:cxn modelId="{8F0F55B9-4BC5-AF4B-BFA1-D78088057FB4}" type="presOf" srcId="{9B1D1CF2-A71C-4848-B0BA-4BDA261D3A87}" destId="{9800EA14-B9EC-2645-B7DF-606F42577FF6}" srcOrd="0" destOrd="0" presId="urn:microsoft.com/office/officeart/2008/layout/LinedList"/>
    <dgm:cxn modelId="{0C05EFB9-0BB6-2842-9E10-8DD40215CCEE}" srcId="{C0B1EC9A-B525-4E8D-BC27-32371C1B97FA}" destId="{1B0A3E01-36BD-E143-AE77-0DE1030F5D12}" srcOrd="12" destOrd="0" parTransId="{D73FA769-39EF-A94A-8ABE-3DC0F1800EA6}" sibTransId="{DFD7386C-0417-4742-A181-0F7D692E897F}"/>
    <dgm:cxn modelId="{7C34C1C6-1E6C-4800-B6B3-1B1C63D63ACE}" srcId="{C0B1EC9A-B525-4E8D-BC27-32371C1B97FA}" destId="{67C25C7A-903B-45FB-934D-11EAECE5E4C2}" srcOrd="5" destOrd="0" parTransId="{915FBF4E-BDBD-40DC-8EDB-C5B41AE073E8}" sibTransId="{45E56F9F-C924-4E1D-B032-C1B6E6F5E36E}"/>
    <dgm:cxn modelId="{5D6A5CD2-86FB-4E34-BEA9-69EAFDFC78EE}" srcId="{C0B1EC9A-B525-4E8D-BC27-32371C1B97FA}" destId="{9B1D1CF2-A71C-4848-B0BA-4BDA261D3A87}" srcOrd="7" destOrd="0" parTransId="{0ADDE7C9-3974-4340-99DC-9C12FD16B694}" sibTransId="{988F5024-3B8B-4117-A277-ED8018F7052C}"/>
    <dgm:cxn modelId="{8BB919D5-98E6-D245-9A79-154C55276AFF}" type="presOf" srcId="{465948D2-C334-411C-B39D-A7455BA2F6B9}" destId="{DA6E156B-B900-3F40-87DC-8D605973E88F}" srcOrd="0" destOrd="0" presId="urn:microsoft.com/office/officeart/2008/layout/LinedList"/>
    <dgm:cxn modelId="{BCD433E0-E7B1-8141-8724-B7936F62C305}" type="presOf" srcId="{67C25C7A-903B-45FB-934D-11EAECE5E4C2}" destId="{36AB2DF2-595D-354C-A7A6-A4F31D805F61}" srcOrd="0" destOrd="0" presId="urn:microsoft.com/office/officeart/2008/layout/LinedList"/>
    <dgm:cxn modelId="{B15973E8-87C9-4E4E-BF8C-D1F3B1D8385C}" type="presOf" srcId="{7F75C594-A982-4759-BE7F-2D9833DA70B3}" destId="{792A66A4-3605-F147-BE03-89AD250245C8}" srcOrd="0" destOrd="0" presId="urn:microsoft.com/office/officeart/2008/layout/LinedList"/>
    <dgm:cxn modelId="{8A05A1EE-F77A-F741-ACDE-0A93ED8B85F2}" type="presOf" srcId="{6985667F-DB49-6C4C-A876-6146D56F17E0}" destId="{5837F1AE-3D84-804B-B47F-422597D3DFFF}" srcOrd="0" destOrd="0" presId="urn:microsoft.com/office/officeart/2008/layout/LinedList"/>
    <dgm:cxn modelId="{16E980EF-F57B-6642-AF2F-E61A1A2C5181}" type="presOf" srcId="{6C55A0E6-6547-49B6-87D5-DC788AC0F123}" destId="{5C69ED26-147D-1942-93F9-7A8A55F2EB37}" srcOrd="0" destOrd="0" presId="urn:microsoft.com/office/officeart/2008/layout/LinedList"/>
    <dgm:cxn modelId="{1A81C9F1-22D3-DB49-A779-3883E934FA14}" type="presOf" srcId="{4675AC72-A19A-476C-AA8B-B28BCF21FB97}" destId="{01DFED64-8114-9B43-9CC6-D80DDE4B0BD2}" srcOrd="0" destOrd="0" presId="urn:microsoft.com/office/officeart/2008/layout/LinedList"/>
    <dgm:cxn modelId="{9D601D3E-F851-AD47-945D-BAA4BBDC79E2}" type="presParOf" srcId="{D65D2A0D-CF7E-7B40-8026-3E5242DF6E93}" destId="{45CFC5ED-A94B-874A-92DC-4EF503DF31C8}" srcOrd="0" destOrd="0" presId="urn:microsoft.com/office/officeart/2008/layout/LinedList"/>
    <dgm:cxn modelId="{E01CBA73-C355-D84C-B8A3-8B812364C3EE}" type="presParOf" srcId="{D65D2A0D-CF7E-7B40-8026-3E5242DF6E93}" destId="{B1383B1A-36E8-8F4F-B9C6-89EAD89C34D8}" srcOrd="1" destOrd="0" presId="urn:microsoft.com/office/officeart/2008/layout/LinedList"/>
    <dgm:cxn modelId="{D6A56EA9-4DF9-6A4C-8952-D78E59A6A91C}" type="presParOf" srcId="{B1383B1A-36E8-8F4F-B9C6-89EAD89C34D8}" destId="{FAB6389B-5616-4A46-B08D-C0ED6CF93E73}" srcOrd="0" destOrd="0" presId="urn:microsoft.com/office/officeart/2008/layout/LinedList"/>
    <dgm:cxn modelId="{76747346-31DA-4D44-BB9B-D378AE0430FA}" type="presParOf" srcId="{B1383B1A-36E8-8F4F-B9C6-89EAD89C34D8}" destId="{2C14D61D-36F9-314D-BD1F-0969E4912655}" srcOrd="1" destOrd="0" presId="urn:microsoft.com/office/officeart/2008/layout/LinedList"/>
    <dgm:cxn modelId="{A230EC8C-B83F-8846-9D5B-4DC57D7764D5}" type="presParOf" srcId="{D65D2A0D-CF7E-7B40-8026-3E5242DF6E93}" destId="{2D01E7F3-6988-1049-B4C0-ED34EDEA3E7F}" srcOrd="2" destOrd="0" presId="urn:microsoft.com/office/officeart/2008/layout/LinedList"/>
    <dgm:cxn modelId="{269980CA-4ED7-E149-9903-34990CCFAF4F}" type="presParOf" srcId="{D65D2A0D-CF7E-7B40-8026-3E5242DF6E93}" destId="{456C890D-B652-B949-8039-4D19504D61EA}" srcOrd="3" destOrd="0" presId="urn:microsoft.com/office/officeart/2008/layout/LinedList"/>
    <dgm:cxn modelId="{906CC035-97E8-4348-9EF6-A120C59FD3F4}" type="presParOf" srcId="{456C890D-B652-B949-8039-4D19504D61EA}" destId="{5C69ED26-147D-1942-93F9-7A8A55F2EB37}" srcOrd="0" destOrd="0" presId="urn:microsoft.com/office/officeart/2008/layout/LinedList"/>
    <dgm:cxn modelId="{B62498C0-9B9B-E840-9CFB-4CD8B43A8AD6}" type="presParOf" srcId="{456C890D-B652-B949-8039-4D19504D61EA}" destId="{BB481950-AB20-1944-9193-B4EA657A781C}" srcOrd="1" destOrd="0" presId="urn:microsoft.com/office/officeart/2008/layout/LinedList"/>
    <dgm:cxn modelId="{90735F5E-AD7A-5644-8E35-737A7B74B7C2}" type="presParOf" srcId="{D65D2A0D-CF7E-7B40-8026-3E5242DF6E93}" destId="{F4CE777E-C626-C949-8180-D4EA07E5C5CF}" srcOrd="4" destOrd="0" presId="urn:microsoft.com/office/officeart/2008/layout/LinedList"/>
    <dgm:cxn modelId="{C13729A9-C0BB-3E40-AFDC-09B3F558CABC}" type="presParOf" srcId="{D65D2A0D-CF7E-7B40-8026-3E5242DF6E93}" destId="{90219787-C4B2-0C4C-85AA-6A14704756B2}" srcOrd="5" destOrd="0" presId="urn:microsoft.com/office/officeart/2008/layout/LinedList"/>
    <dgm:cxn modelId="{7AC4781E-0C0B-054C-B8D7-A1BAF328F173}" type="presParOf" srcId="{90219787-C4B2-0C4C-85AA-6A14704756B2}" destId="{CC443DB5-48E2-F64D-88CF-78BBAB50FDAB}" srcOrd="0" destOrd="0" presId="urn:microsoft.com/office/officeart/2008/layout/LinedList"/>
    <dgm:cxn modelId="{91CE42F0-20A4-7741-AC1A-55A1E67E349F}" type="presParOf" srcId="{90219787-C4B2-0C4C-85AA-6A14704756B2}" destId="{239BF346-A5CD-4942-948A-DD382CC0AE03}" srcOrd="1" destOrd="0" presId="urn:microsoft.com/office/officeart/2008/layout/LinedList"/>
    <dgm:cxn modelId="{AC60D727-C42C-1344-A2BA-D34944396616}" type="presParOf" srcId="{D65D2A0D-CF7E-7B40-8026-3E5242DF6E93}" destId="{4F54F39C-5F1F-3243-B399-2A1A87AE67B8}" srcOrd="6" destOrd="0" presId="urn:microsoft.com/office/officeart/2008/layout/LinedList"/>
    <dgm:cxn modelId="{5219462F-8C62-8D42-B0EC-CC39ECF496ED}" type="presParOf" srcId="{D65D2A0D-CF7E-7B40-8026-3E5242DF6E93}" destId="{83DE3258-B670-084A-A69E-2897B5478C2A}" srcOrd="7" destOrd="0" presId="urn:microsoft.com/office/officeart/2008/layout/LinedList"/>
    <dgm:cxn modelId="{034DF98B-DEBE-1F46-AFD3-ABBB83F0EDC2}" type="presParOf" srcId="{83DE3258-B670-084A-A69E-2897B5478C2A}" destId="{1C774948-1017-CB46-BE5F-067FE8724D26}" srcOrd="0" destOrd="0" presId="urn:microsoft.com/office/officeart/2008/layout/LinedList"/>
    <dgm:cxn modelId="{7480A622-3ACD-A14D-BDA9-400230167DC2}" type="presParOf" srcId="{83DE3258-B670-084A-A69E-2897B5478C2A}" destId="{BF36234E-6E01-0344-A363-9746B60A8596}" srcOrd="1" destOrd="0" presId="urn:microsoft.com/office/officeart/2008/layout/LinedList"/>
    <dgm:cxn modelId="{5E1E1BBD-B077-9647-8343-A11002799A09}" type="presParOf" srcId="{D65D2A0D-CF7E-7B40-8026-3E5242DF6E93}" destId="{8C84339B-9A69-E945-A1BA-1C2585AB3ACF}" srcOrd="8" destOrd="0" presId="urn:microsoft.com/office/officeart/2008/layout/LinedList"/>
    <dgm:cxn modelId="{F693BF10-40E9-B345-95A2-8FB22F8001CB}" type="presParOf" srcId="{D65D2A0D-CF7E-7B40-8026-3E5242DF6E93}" destId="{9E81FE87-A7D2-4945-BECC-B66F05FB5158}" srcOrd="9" destOrd="0" presId="urn:microsoft.com/office/officeart/2008/layout/LinedList"/>
    <dgm:cxn modelId="{B9120B9C-4E76-F943-A86A-606C4FF145E9}" type="presParOf" srcId="{9E81FE87-A7D2-4945-BECC-B66F05FB5158}" destId="{5837F1AE-3D84-804B-B47F-422597D3DFFF}" srcOrd="0" destOrd="0" presId="urn:microsoft.com/office/officeart/2008/layout/LinedList"/>
    <dgm:cxn modelId="{0EAFCD05-400D-3E40-A1B5-89FE77662DED}" type="presParOf" srcId="{9E81FE87-A7D2-4945-BECC-B66F05FB5158}" destId="{898DA7C2-24E2-D54D-B87C-931B15809126}" srcOrd="1" destOrd="0" presId="urn:microsoft.com/office/officeart/2008/layout/LinedList"/>
    <dgm:cxn modelId="{1A249D0F-1570-AA41-B42C-7D2B219778D5}" type="presParOf" srcId="{D65D2A0D-CF7E-7B40-8026-3E5242DF6E93}" destId="{3A17445A-1AE8-F74C-8FE0-B00749731079}" srcOrd="10" destOrd="0" presId="urn:microsoft.com/office/officeart/2008/layout/LinedList"/>
    <dgm:cxn modelId="{800D6A88-78C9-224F-AE74-8BA1D9809130}" type="presParOf" srcId="{D65D2A0D-CF7E-7B40-8026-3E5242DF6E93}" destId="{5A603C06-E497-C444-A2E7-0DE8E142AF8B}" srcOrd="11" destOrd="0" presId="urn:microsoft.com/office/officeart/2008/layout/LinedList"/>
    <dgm:cxn modelId="{8FAA1B9E-1AC0-8248-9156-79D53F933AB4}" type="presParOf" srcId="{5A603C06-E497-C444-A2E7-0DE8E142AF8B}" destId="{36AB2DF2-595D-354C-A7A6-A4F31D805F61}" srcOrd="0" destOrd="0" presId="urn:microsoft.com/office/officeart/2008/layout/LinedList"/>
    <dgm:cxn modelId="{A468DEB8-C650-F24B-B732-08F48224B070}" type="presParOf" srcId="{5A603C06-E497-C444-A2E7-0DE8E142AF8B}" destId="{352BC71C-BE82-5C48-9704-B77649CC0E82}" srcOrd="1" destOrd="0" presId="urn:microsoft.com/office/officeart/2008/layout/LinedList"/>
    <dgm:cxn modelId="{797DB010-D37F-1948-94B6-503EEE3CE978}" type="presParOf" srcId="{D65D2A0D-CF7E-7B40-8026-3E5242DF6E93}" destId="{020B60AC-CFAD-2E46-8529-5613B17D84A8}" srcOrd="12" destOrd="0" presId="urn:microsoft.com/office/officeart/2008/layout/LinedList"/>
    <dgm:cxn modelId="{CAFE1B6E-3FAB-B145-8FB5-5A4E1EB53B74}" type="presParOf" srcId="{D65D2A0D-CF7E-7B40-8026-3E5242DF6E93}" destId="{141724D0-C762-3C4C-A1E2-E13DA58687BB}" srcOrd="13" destOrd="0" presId="urn:microsoft.com/office/officeart/2008/layout/LinedList"/>
    <dgm:cxn modelId="{0476143D-FC6D-D741-9466-163436CF357E}" type="presParOf" srcId="{141724D0-C762-3C4C-A1E2-E13DA58687BB}" destId="{3733DFEC-605C-DB43-A813-81C222F6D002}" srcOrd="0" destOrd="0" presId="urn:microsoft.com/office/officeart/2008/layout/LinedList"/>
    <dgm:cxn modelId="{376C409B-1F45-F147-A14B-1BB9792E94A0}" type="presParOf" srcId="{141724D0-C762-3C4C-A1E2-E13DA58687BB}" destId="{AD4ABA84-A067-F046-A3C4-635AC6C4F478}" srcOrd="1" destOrd="0" presId="urn:microsoft.com/office/officeart/2008/layout/LinedList"/>
    <dgm:cxn modelId="{DD8AA11F-A0DF-D54F-B2F3-F284B87F4043}" type="presParOf" srcId="{D65D2A0D-CF7E-7B40-8026-3E5242DF6E93}" destId="{D2266778-DA98-DD46-8EFE-7EE8249F6083}" srcOrd="14" destOrd="0" presId="urn:microsoft.com/office/officeart/2008/layout/LinedList"/>
    <dgm:cxn modelId="{527EA9F7-3C27-2C4C-9C6D-72E1495D65F1}" type="presParOf" srcId="{D65D2A0D-CF7E-7B40-8026-3E5242DF6E93}" destId="{A9B7F7EB-7267-1543-A133-FD3FE5FA3EB0}" srcOrd="15" destOrd="0" presId="urn:microsoft.com/office/officeart/2008/layout/LinedList"/>
    <dgm:cxn modelId="{BFE17934-6165-484F-9E28-1F3CE731EA59}" type="presParOf" srcId="{A9B7F7EB-7267-1543-A133-FD3FE5FA3EB0}" destId="{9800EA14-B9EC-2645-B7DF-606F42577FF6}" srcOrd="0" destOrd="0" presId="urn:microsoft.com/office/officeart/2008/layout/LinedList"/>
    <dgm:cxn modelId="{19EABAE5-A16D-B546-B670-52FB6CE3A6D8}" type="presParOf" srcId="{A9B7F7EB-7267-1543-A133-FD3FE5FA3EB0}" destId="{3C0F5391-09A2-DD44-82DB-0533210ADBD6}" srcOrd="1" destOrd="0" presId="urn:microsoft.com/office/officeart/2008/layout/LinedList"/>
    <dgm:cxn modelId="{1619B444-016F-8D4E-886E-7D1FACC6BC04}" type="presParOf" srcId="{D65D2A0D-CF7E-7B40-8026-3E5242DF6E93}" destId="{29B36644-FE96-FB42-9E5B-62D9911372BA}" srcOrd="16" destOrd="0" presId="urn:microsoft.com/office/officeart/2008/layout/LinedList"/>
    <dgm:cxn modelId="{E4974C4B-F950-E84F-B9CF-93992CD3947A}" type="presParOf" srcId="{D65D2A0D-CF7E-7B40-8026-3E5242DF6E93}" destId="{98535E3F-0D30-BC45-9995-5CCCD81C6543}" srcOrd="17" destOrd="0" presId="urn:microsoft.com/office/officeart/2008/layout/LinedList"/>
    <dgm:cxn modelId="{D092E31F-6D88-F343-9841-3A226A89E213}" type="presParOf" srcId="{98535E3F-0D30-BC45-9995-5CCCD81C6543}" destId="{DA6E156B-B900-3F40-87DC-8D605973E88F}" srcOrd="0" destOrd="0" presId="urn:microsoft.com/office/officeart/2008/layout/LinedList"/>
    <dgm:cxn modelId="{DD515AFA-2BD3-ED49-A9BF-7D8DF11ECB66}" type="presParOf" srcId="{98535E3F-0D30-BC45-9995-5CCCD81C6543}" destId="{01E9E042-4A61-F544-A87E-14DED72A9416}" srcOrd="1" destOrd="0" presId="urn:microsoft.com/office/officeart/2008/layout/LinedList"/>
    <dgm:cxn modelId="{1CFF7586-3872-6346-B6B1-0A1BB5CA8752}" type="presParOf" srcId="{D65D2A0D-CF7E-7B40-8026-3E5242DF6E93}" destId="{11157633-6BD0-7945-B80C-AB5D2067D157}" srcOrd="18" destOrd="0" presId="urn:microsoft.com/office/officeart/2008/layout/LinedList"/>
    <dgm:cxn modelId="{D13BFD27-37E7-5345-89C8-44863FC70D11}" type="presParOf" srcId="{D65D2A0D-CF7E-7B40-8026-3E5242DF6E93}" destId="{D0795126-324B-FB48-92C6-A892C3D16EBA}" srcOrd="19" destOrd="0" presId="urn:microsoft.com/office/officeart/2008/layout/LinedList"/>
    <dgm:cxn modelId="{42361C7B-ADA2-7F4B-8499-6C2B115207F0}" type="presParOf" srcId="{D0795126-324B-FB48-92C6-A892C3D16EBA}" destId="{01DFED64-8114-9B43-9CC6-D80DDE4B0BD2}" srcOrd="0" destOrd="0" presId="urn:microsoft.com/office/officeart/2008/layout/LinedList"/>
    <dgm:cxn modelId="{DD0D9BEF-D421-6444-AB3A-BDC27B67A908}" type="presParOf" srcId="{D0795126-324B-FB48-92C6-A892C3D16EBA}" destId="{F22080A9-65CC-9048-9E2F-DDFA836EBCCD}" srcOrd="1" destOrd="0" presId="urn:microsoft.com/office/officeart/2008/layout/LinedList"/>
    <dgm:cxn modelId="{2CC4CA40-6154-4F46-8AFA-2271FA487530}" type="presParOf" srcId="{D65D2A0D-CF7E-7B40-8026-3E5242DF6E93}" destId="{38C12319-CF42-C84B-B607-331750790E25}" srcOrd="20" destOrd="0" presId="urn:microsoft.com/office/officeart/2008/layout/LinedList"/>
    <dgm:cxn modelId="{8B40ABA2-D305-3344-A186-6C6219C0269A}" type="presParOf" srcId="{D65D2A0D-CF7E-7B40-8026-3E5242DF6E93}" destId="{6D0DE64B-5490-5644-9CDF-BDC04221AE2A}" srcOrd="21" destOrd="0" presId="urn:microsoft.com/office/officeart/2008/layout/LinedList"/>
    <dgm:cxn modelId="{C967DCAA-DAE1-154E-AAD3-C464ED0ADF79}" type="presParOf" srcId="{6D0DE64B-5490-5644-9CDF-BDC04221AE2A}" destId="{C9A2750E-FC7D-E84C-A288-9543307E4593}" srcOrd="0" destOrd="0" presId="urn:microsoft.com/office/officeart/2008/layout/LinedList"/>
    <dgm:cxn modelId="{5653F585-CE24-DD49-8F10-63B90C22AB30}" type="presParOf" srcId="{6D0DE64B-5490-5644-9CDF-BDC04221AE2A}" destId="{2F5D0272-0F1F-DE49-A535-00096DE5221B}" srcOrd="1" destOrd="0" presId="urn:microsoft.com/office/officeart/2008/layout/LinedList"/>
    <dgm:cxn modelId="{E0D9F98E-1D73-5D46-98A2-075D1C7F9A8A}" type="presParOf" srcId="{D65D2A0D-CF7E-7B40-8026-3E5242DF6E93}" destId="{10836D28-6BAE-6043-9D22-A0105DC945F0}" srcOrd="22" destOrd="0" presId="urn:microsoft.com/office/officeart/2008/layout/LinedList"/>
    <dgm:cxn modelId="{93CD4D1E-3239-C446-901C-845E6C20AC34}" type="presParOf" srcId="{D65D2A0D-CF7E-7B40-8026-3E5242DF6E93}" destId="{FC5B9D0C-E6EE-3245-A811-582BA557F3C0}" srcOrd="23" destOrd="0" presId="urn:microsoft.com/office/officeart/2008/layout/LinedList"/>
    <dgm:cxn modelId="{AB7972BF-D1B8-FC43-A5A1-793182029107}" type="presParOf" srcId="{FC5B9D0C-E6EE-3245-A811-582BA557F3C0}" destId="{792A66A4-3605-F147-BE03-89AD250245C8}" srcOrd="0" destOrd="0" presId="urn:microsoft.com/office/officeart/2008/layout/LinedList"/>
    <dgm:cxn modelId="{5F43A048-F3DC-504C-A19B-2200369F0B13}" type="presParOf" srcId="{FC5B9D0C-E6EE-3245-A811-582BA557F3C0}" destId="{EE75FD14-BF51-7D45-BB8E-C1DA5974BA47}" srcOrd="1" destOrd="0" presId="urn:microsoft.com/office/officeart/2008/layout/LinedList"/>
    <dgm:cxn modelId="{2832C8B4-CF47-9F45-93D7-B6EBF4D24B49}" type="presParOf" srcId="{D65D2A0D-CF7E-7B40-8026-3E5242DF6E93}" destId="{A271925A-F4E5-8A40-A001-5DBB8644EDC5}" srcOrd="24" destOrd="0" presId="urn:microsoft.com/office/officeart/2008/layout/LinedList"/>
    <dgm:cxn modelId="{92337D8D-2996-634B-97E8-24808950E625}" type="presParOf" srcId="{D65D2A0D-CF7E-7B40-8026-3E5242DF6E93}" destId="{3375FE95-A7B6-F347-B5B1-EE19680DD13D}" srcOrd="25" destOrd="0" presId="urn:microsoft.com/office/officeart/2008/layout/LinedList"/>
    <dgm:cxn modelId="{E7689C54-5F32-7E4D-B22C-E186B4A9BC27}" type="presParOf" srcId="{3375FE95-A7B6-F347-B5B1-EE19680DD13D}" destId="{C6B7D0CF-6EA2-4442-A9EA-E06FA86789A9}" srcOrd="0" destOrd="0" presId="urn:microsoft.com/office/officeart/2008/layout/LinedList"/>
    <dgm:cxn modelId="{2F9AB13E-7B72-B444-B55E-BA14CDC20B82}" type="presParOf" srcId="{3375FE95-A7B6-F347-B5B1-EE19680DD13D}" destId="{0ABCC5F5-13B9-B443-8309-319CC6173F69}" srcOrd="1" destOrd="0" presId="urn:microsoft.com/office/officeart/2008/layout/LinedList"/>
    <dgm:cxn modelId="{35BD73B4-522E-FE40-B9B1-7F1F3827476A}" type="presParOf" srcId="{D65D2A0D-CF7E-7B40-8026-3E5242DF6E93}" destId="{822BFC08-D0F6-FE45-97A2-32C2D22A2819}" srcOrd="26" destOrd="0" presId="urn:microsoft.com/office/officeart/2008/layout/LinedList"/>
    <dgm:cxn modelId="{67CC60EF-1D61-CE48-BEA1-62C8FF431FAE}" type="presParOf" srcId="{D65D2A0D-CF7E-7B40-8026-3E5242DF6E93}" destId="{EDC4FF1A-B60E-244F-BFD6-D62F834E5459}" srcOrd="27" destOrd="0" presId="urn:microsoft.com/office/officeart/2008/layout/LinedList"/>
    <dgm:cxn modelId="{13F6B142-3DE3-474C-8105-3B9C16EB1C4B}" type="presParOf" srcId="{EDC4FF1A-B60E-244F-BFD6-D62F834E5459}" destId="{0DDEBAFA-E398-9247-9EC6-2F1348212A84}" srcOrd="0" destOrd="0" presId="urn:microsoft.com/office/officeart/2008/layout/LinedList"/>
    <dgm:cxn modelId="{46D65243-1107-954F-AA5B-975858E93AC5}" type="presParOf" srcId="{EDC4FF1A-B60E-244F-BFD6-D62F834E5459}" destId="{F413E52F-7C66-8748-9036-3374DF54753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C5FB40-D9B0-6342-B18C-FE0FA087400F}">
      <dsp:nvSpPr>
        <dsp:cNvPr id="0" name=""/>
        <dsp:cNvSpPr/>
      </dsp:nvSpPr>
      <dsp:spPr>
        <a:xfrm>
          <a:off x="913192" y="542024"/>
          <a:ext cx="726294" cy="7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9937EF-12E5-DA4F-92EC-6BC2C05B020D}">
      <dsp:nvSpPr>
        <dsp:cNvPr id="0" name=""/>
        <dsp:cNvSpPr/>
      </dsp:nvSpPr>
      <dsp:spPr>
        <a:xfrm>
          <a:off x="1683064" y="481052"/>
          <a:ext cx="83523" cy="156879"/>
        </a:xfrm>
        <a:prstGeom prst="chevron">
          <a:avLst>
            <a:gd name="adj" fmla="val 9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4A2078E-9E04-7B48-8042-1AC50325ACC0}">
      <dsp:nvSpPr>
        <dsp:cNvPr id="0" name=""/>
        <dsp:cNvSpPr/>
      </dsp:nvSpPr>
      <dsp:spPr>
        <a:xfrm>
          <a:off x="469429" y="189084"/>
          <a:ext cx="705953" cy="705953"/>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95" tIns="27395" rIns="27395" bIns="27395" numCol="1" spcCol="1270" anchor="ctr" anchorCtr="0">
          <a:noAutofit/>
        </a:bodyPr>
        <a:lstStyle/>
        <a:p>
          <a:pPr marL="0" lvl="0" indent="0" algn="ctr" defTabSz="1377950">
            <a:lnSpc>
              <a:spcPct val="90000"/>
            </a:lnSpc>
            <a:spcBef>
              <a:spcPct val="0"/>
            </a:spcBef>
            <a:spcAft>
              <a:spcPct val="35000"/>
            </a:spcAft>
            <a:buNone/>
          </a:pPr>
          <a:r>
            <a:rPr lang="en-US" sz="3100" kern="1200"/>
            <a:t>1</a:t>
          </a:r>
        </a:p>
      </dsp:txBody>
      <dsp:txXfrm>
        <a:off x="572813" y="292468"/>
        <a:ext cx="499185" cy="499185"/>
      </dsp:txXfrm>
    </dsp:sp>
    <dsp:sp modelId="{5B0821BD-5FEE-2849-8DFB-0122B51F2388}">
      <dsp:nvSpPr>
        <dsp:cNvPr id="0" name=""/>
        <dsp:cNvSpPr/>
      </dsp:nvSpPr>
      <dsp:spPr>
        <a:xfrm>
          <a:off x="5324" y="1057892"/>
          <a:ext cx="1634162" cy="4203700"/>
        </a:xfrm>
        <a:prstGeom prst="upArrowCallout">
          <a:avLst>
            <a:gd name="adj1" fmla="val 50000"/>
            <a:gd name="adj2" fmla="val 20000"/>
            <a:gd name="adj3" fmla="val 20000"/>
            <a:gd name="adj4" fmla="val 10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905" tIns="165100" rIns="128905" bIns="165100" numCol="1" spcCol="1270" anchor="t" anchorCtr="0">
          <a:noAutofit/>
        </a:bodyPr>
        <a:lstStyle/>
        <a:p>
          <a:pPr marL="0" lvl="0" indent="0" algn="just" defTabSz="488950">
            <a:lnSpc>
              <a:spcPct val="90000"/>
            </a:lnSpc>
            <a:spcBef>
              <a:spcPct val="0"/>
            </a:spcBef>
            <a:spcAft>
              <a:spcPct val="35000"/>
            </a:spcAft>
            <a:buNone/>
          </a:pPr>
          <a:r>
            <a:rPr lang="es-ES_tradnl" sz="1100" b="1" kern="1200" dirty="0"/>
            <a:t>Desde la Promoción de la salud queremos contribuir a la construcción y mejora de Estado Peruano que tenga un  sistema de salud, diseñado para cuidar, atender y  promover la salud  reconociendo la diversidad étnica y cultural   de la  población peruana  ,tomando la salud como un derecho.</a:t>
          </a:r>
        </a:p>
        <a:p>
          <a:pPr marL="0" lvl="0" indent="0" algn="just" defTabSz="488950">
            <a:lnSpc>
              <a:spcPct val="90000"/>
            </a:lnSpc>
            <a:spcBef>
              <a:spcPct val="0"/>
            </a:spcBef>
            <a:spcAft>
              <a:spcPct val="35000"/>
            </a:spcAft>
            <a:buNone/>
          </a:pPr>
          <a:endParaRPr lang="en-US" sz="1100" b="1" kern="1200" dirty="0"/>
        </a:p>
      </dsp:txBody>
      <dsp:txXfrm>
        <a:off x="5324" y="1384724"/>
        <a:ext cx="1634162" cy="3876868"/>
      </dsp:txXfrm>
    </dsp:sp>
    <dsp:sp modelId="{EC5B0E3D-582B-E942-9DB8-E5C39965063A}">
      <dsp:nvSpPr>
        <dsp:cNvPr id="0" name=""/>
        <dsp:cNvSpPr/>
      </dsp:nvSpPr>
      <dsp:spPr>
        <a:xfrm>
          <a:off x="1821060" y="542024"/>
          <a:ext cx="1634162" cy="72"/>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EFB126-6329-F441-A65C-6E34D6A7CE9B}">
      <dsp:nvSpPr>
        <dsp:cNvPr id="0" name=""/>
        <dsp:cNvSpPr/>
      </dsp:nvSpPr>
      <dsp:spPr>
        <a:xfrm>
          <a:off x="3498800" y="481052"/>
          <a:ext cx="83523" cy="156879"/>
        </a:xfrm>
        <a:prstGeom prst="chevron">
          <a:avLst>
            <a:gd name="adj" fmla="val 90000"/>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D1672A6-C5A1-A94B-99AB-DCBC191A8E35}">
      <dsp:nvSpPr>
        <dsp:cNvPr id="0" name=""/>
        <dsp:cNvSpPr/>
      </dsp:nvSpPr>
      <dsp:spPr>
        <a:xfrm>
          <a:off x="2285165" y="189084"/>
          <a:ext cx="705953" cy="705953"/>
        </a:xfrm>
        <a:prstGeom prst="ellips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95" tIns="27395" rIns="27395" bIns="27395" numCol="1" spcCol="1270" anchor="ctr" anchorCtr="0">
          <a:noAutofit/>
        </a:bodyPr>
        <a:lstStyle/>
        <a:p>
          <a:pPr marL="0" lvl="0" indent="0" algn="ctr" defTabSz="1377950">
            <a:lnSpc>
              <a:spcPct val="90000"/>
            </a:lnSpc>
            <a:spcBef>
              <a:spcPct val="0"/>
            </a:spcBef>
            <a:spcAft>
              <a:spcPct val="35000"/>
            </a:spcAft>
            <a:buNone/>
          </a:pPr>
          <a:r>
            <a:rPr lang="en-US" sz="3100" kern="1200"/>
            <a:t>2</a:t>
          </a:r>
        </a:p>
      </dsp:txBody>
      <dsp:txXfrm>
        <a:off x="2388549" y="292468"/>
        <a:ext cx="499185" cy="499185"/>
      </dsp:txXfrm>
    </dsp:sp>
    <dsp:sp modelId="{9DF05956-FE2C-EE40-9025-D3BEEA097B95}">
      <dsp:nvSpPr>
        <dsp:cNvPr id="0" name=""/>
        <dsp:cNvSpPr/>
      </dsp:nvSpPr>
      <dsp:spPr>
        <a:xfrm>
          <a:off x="1821060" y="1060637"/>
          <a:ext cx="1634162" cy="4198210"/>
        </a:xfrm>
        <a:prstGeom prst="upArrowCallout">
          <a:avLst>
            <a:gd name="adj1" fmla="val 50000"/>
            <a:gd name="adj2" fmla="val 20000"/>
            <a:gd name="adj3" fmla="val 20000"/>
            <a:gd name="adj4" fmla="val 10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905" tIns="165100" rIns="128905" bIns="165100" numCol="1" spcCol="1270" anchor="t" anchorCtr="0">
          <a:noAutofit/>
        </a:bodyPr>
        <a:lstStyle/>
        <a:p>
          <a:pPr marL="0" lvl="0" indent="0" algn="just" defTabSz="488950">
            <a:lnSpc>
              <a:spcPct val="90000"/>
            </a:lnSpc>
            <a:spcBef>
              <a:spcPct val="0"/>
            </a:spcBef>
            <a:spcAft>
              <a:spcPct val="35000"/>
            </a:spcAft>
            <a:buNone/>
          </a:pPr>
          <a:r>
            <a:rPr lang="es-ES_tradnl" sz="1100" b="1" kern="1200" dirty="0"/>
            <a:t>Estamos en el año del aseguramiento Universal medida que constituye en una tarea que nos involucra a todos y que  progresivamente debemos  consolidar, en este marco estamos implementando la estrategia de redes integradas de salud (RIS) en territorios adecuado a la geografía, la forma de vivir y la cultura.</a:t>
          </a:r>
          <a:endParaRPr lang="en-US" sz="1100" b="1" kern="1200" dirty="0"/>
        </a:p>
      </dsp:txBody>
      <dsp:txXfrm>
        <a:off x="1821060" y="1387469"/>
        <a:ext cx="1634162" cy="3871378"/>
      </dsp:txXfrm>
    </dsp:sp>
    <dsp:sp modelId="{45424073-F73D-8944-8E8E-8D327851BBAE}">
      <dsp:nvSpPr>
        <dsp:cNvPr id="0" name=""/>
        <dsp:cNvSpPr/>
      </dsp:nvSpPr>
      <dsp:spPr>
        <a:xfrm>
          <a:off x="3636796" y="542024"/>
          <a:ext cx="1634162" cy="72"/>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0008DE-292E-6440-ABD2-99A8002BC0A1}">
      <dsp:nvSpPr>
        <dsp:cNvPr id="0" name=""/>
        <dsp:cNvSpPr/>
      </dsp:nvSpPr>
      <dsp:spPr>
        <a:xfrm>
          <a:off x="5314537" y="481052"/>
          <a:ext cx="83523" cy="156879"/>
        </a:xfrm>
        <a:prstGeom prst="chevron">
          <a:avLst>
            <a:gd name="adj" fmla="val 9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9A0817D-F614-2646-A951-136BCFA7756E}">
      <dsp:nvSpPr>
        <dsp:cNvPr id="0" name=""/>
        <dsp:cNvSpPr/>
      </dsp:nvSpPr>
      <dsp:spPr>
        <a:xfrm>
          <a:off x="4100901" y="189084"/>
          <a:ext cx="705953" cy="705953"/>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95" tIns="27395" rIns="27395" bIns="27395" numCol="1" spcCol="1270" anchor="ctr" anchorCtr="0">
          <a:noAutofit/>
        </a:bodyPr>
        <a:lstStyle/>
        <a:p>
          <a:pPr marL="0" lvl="0" indent="0" algn="ctr" defTabSz="1377950">
            <a:lnSpc>
              <a:spcPct val="90000"/>
            </a:lnSpc>
            <a:spcBef>
              <a:spcPct val="0"/>
            </a:spcBef>
            <a:spcAft>
              <a:spcPct val="35000"/>
            </a:spcAft>
            <a:buNone/>
          </a:pPr>
          <a:r>
            <a:rPr lang="en-US" sz="3100" kern="1200"/>
            <a:t>3</a:t>
          </a:r>
        </a:p>
      </dsp:txBody>
      <dsp:txXfrm>
        <a:off x="4204285" y="292468"/>
        <a:ext cx="499185" cy="499185"/>
      </dsp:txXfrm>
    </dsp:sp>
    <dsp:sp modelId="{1AF8962C-DCC9-2B4D-868B-034E7DDF2379}">
      <dsp:nvSpPr>
        <dsp:cNvPr id="0" name=""/>
        <dsp:cNvSpPr/>
      </dsp:nvSpPr>
      <dsp:spPr>
        <a:xfrm>
          <a:off x="3636796" y="1060637"/>
          <a:ext cx="1634162" cy="4198210"/>
        </a:xfrm>
        <a:prstGeom prst="upArrowCallout">
          <a:avLst>
            <a:gd name="adj1" fmla="val 50000"/>
            <a:gd name="adj2" fmla="val 20000"/>
            <a:gd name="adj3" fmla="val 20000"/>
            <a:gd name="adj4" fmla="val 10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905" tIns="165100" rIns="128905" bIns="165100" numCol="1" spcCol="1270" anchor="t" anchorCtr="0">
          <a:noAutofit/>
        </a:bodyPr>
        <a:lstStyle/>
        <a:p>
          <a:pPr marL="0" lvl="0" indent="0" algn="just" defTabSz="488950">
            <a:lnSpc>
              <a:spcPct val="90000"/>
            </a:lnSpc>
            <a:spcBef>
              <a:spcPct val="0"/>
            </a:spcBef>
            <a:spcAft>
              <a:spcPct val="35000"/>
            </a:spcAft>
            <a:buNone/>
          </a:pPr>
          <a:r>
            <a:rPr lang="es-ES_tradnl" sz="1100" kern="1200" dirty="0"/>
            <a:t>No solo nos preocupamos en la atención de las personas que pierden la salud sino fundamentalmente buscamos el Abordaje de los determinantes sociales de la salud como estrategia. nacional de reducción de brechas sociales y sanitarias con acciones intersectoriales y participativas </a:t>
          </a:r>
          <a:endParaRPr lang="en-US" sz="1100" kern="1200" dirty="0"/>
        </a:p>
      </dsp:txBody>
      <dsp:txXfrm>
        <a:off x="3636796" y="1387469"/>
        <a:ext cx="1634162" cy="3871378"/>
      </dsp:txXfrm>
    </dsp:sp>
    <dsp:sp modelId="{617051A0-0568-C043-8739-131ACC1FCC38}">
      <dsp:nvSpPr>
        <dsp:cNvPr id="0" name=""/>
        <dsp:cNvSpPr/>
      </dsp:nvSpPr>
      <dsp:spPr>
        <a:xfrm>
          <a:off x="5452533" y="542024"/>
          <a:ext cx="1634162" cy="72"/>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5CBF315-D6D4-4043-916D-9BBFE32E3968}">
      <dsp:nvSpPr>
        <dsp:cNvPr id="0" name=""/>
        <dsp:cNvSpPr/>
      </dsp:nvSpPr>
      <dsp:spPr>
        <a:xfrm>
          <a:off x="7130273" y="481052"/>
          <a:ext cx="83523" cy="156879"/>
        </a:xfrm>
        <a:prstGeom prst="chevron">
          <a:avLst>
            <a:gd name="adj" fmla="val 9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DBE1D2-7978-D644-915B-E7C37FBD4086}">
      <dsp:nvSpPr>
        <dsp:cNvPr id="0" name=""/>
        <dsp:cNvSpPr/>
      </dsp:nvSpPr>
      <dsp:spPr>
        <a:xfrm>
          <a:off x="5916637" y="189084"/>
          <a:ext cx="705953" cy="70595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95" tIns="27395" rIns="27395" bIns="27395" numCol="1" spcCol="1270" anchor="ctr" anchorCtr="0">
          <a:noAutofit/>
        </a:bodyPr>
        <a:lstStyle/>
        <a:p>
          <a:pPr marL="0" lvl="0" indent="0" algn="ctr" defTabSz="1377950">
            <a:lnSpc>
              <a:spcPct val="90000"/>
            </a:lnSpc>
            <a:spcBef>
              <a:spcPct val="0"/>
            </a:spcBef>
            <a:spcAft>
              <a:spcPct val="35000"/>
            </a:spcAft>
            <a:buNone/>
          </a:pPr>
          <a:r>
            <a:rPr lang="en-US" sz="3100" kern="1200"/>
            <a:t>4</a:t>
          </a:r>
        </a:p>
      </dsp:txBody>
      <dsp:txXfrm>
        <a:off x="6020021" y="292468"/>
        <a:ext cx="499185" cy="499185"/>
      </dsp:txXfrm>
    </dsp:sp>
    <dsp:sp modelId="{786451B2-CA8E-6446-A854-0BBBA402E251}">
      <dsp:nvSpPr>
        <dsp:cNvPr id="0" name=""/>
        <dsp:cNvSpPr/>
      </dsp:nvSpPr>
      <dsp:spPr>
        <a:xfrm>
          <a:off x="5452533" y="1060637"/>
          <a:ext cx="1634162" cy="4198210"/>
        </a:xfrm>
        <a:prstGeom prst="upArrowCallout">
          <a:avLst>
            <a:gd name="adj1" fmla="val 50000"/>
            <a:gd name="adj2" fmla="val 20000"/>
            <a:gd name="adj3" fmla="val 20000"/>
            <a:gd name="adj4" fmla="val 10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905" tIns="165100" rIns="128905" bIns="165100" numCol="1" spcCol="1270" anchor="t" anchorCtr="0">
          <a:noAutofit/>
        </a:bodyPr>
        <a:lstStyle/>
        <a:p>
          <a:pPr marL="0" lvl="0" indent="0" algn="just" defTabSz="488950">
            <a:lnSpc>
              <a:spcPct val="90000"/>
            </a:lnSpc>
            <a:spcBef>
              <a:spcPct val="0"/>
            </a:spcBef>
            <a:spcAft>
              <a:spcPct val="35000"/>
            </a:spcAft>
            <a:buNone/>
          </a:pPr>
          <a:r>
            <a:rPr lang="es-ES_tradnl" sz="1100" kern="1200" dirty="0"/>
            <a:t>Es una tarea fundamental Implementar el modelo de cuidado integral de la salud en todo el territorio teniendo como eje el cuidado del ciudadano su  familia y la comunidad en un contexto desarrollo y  no una atención para pobres, un Enfoque territorial solidario y respetuoso, también buscamos la construcción de diversos modelos de desarrollo de acuerdo con la visión de desarrollo de los Pueblos Indígenas.  </a:t>
          </a:r>
          <a:endParaRPr lang="en-US" sz="1100" kern="1200" dirty="0"/>
        </a:p>
      </dsp:txBody>
      <dsp:txXfrm>
        <a:off x="5452533" y="1387469"/>
        <a:ext cx="1634162" cy="3871378"/>
      </dsp:txXfrm>
    </dsp:sp>
    <dsp:sp modelId="{205440AD-5B21-EE48-941D-E16E46AA8CFA}">
      <dsp:nvSpPr>
        <dsp:cNvPr id="0" name=""/>
        <dsp:cNvSpPr/>
      </dsp:nvSpPr>
      <dsp:spPr>
        <a:xfrm>
          <a:off x="7268269" y="542024"/>
          <a:ext cx="1634162" cy="72"/>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18C42E-0C68-1045-B28D-7A1AF21B2E08}">
      <dsp:nvSpPr>
        <dsp:cNvPr id="0" name=""/>
        <dsp:cNvSpPr/>
      </dsp:nvSpPr>
      <dsp:spPr>
        <a:xfrm>
          <a:off x="8946009" y="481052"/>
          <a:ext cx="83523" cy="156879"/>
        </a:xfrm>
        <a:prstGeom prst="chevron">
          <a:avLst>
            <a:gd name="adj" fmla="val 9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442FDE-B047-574B-BD98-DCB6A9845674}">
      <dsp:nvSpPr>
        <dsp:cNvPr id="0" name=""/>
        <dsp:cNvSpPr/>
      </dsp:nvSpPr>
      <dsp:spPr>
        <a:xfrm>
          <a:off x="7732373" y="189084"/>
          <a:ext cx="705953" cy="705953"/>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95" tIns="27395" rIns="27395" bIns="27395" numCol="1" spcCol="1270" anchor="ctr" anchorCtr="0">
          <a:noAutofit/>
        </a:bodyPr>
        <a:lstStyle/>
        <a:p>
          <a:pPr marL="0" lvl="0" indent="0" algn="ctr" defTabSz="1377950">
            <a:lnSpc>
              <a:spcPct val="90000"/>
            </a:lnSpc>
            <a:spcBef>
              <a:spcPct val="0"/>
            </a:spcBef>
            <a:spcAft>
              <a:spcPct val="35000"/>
            </a:spcAft>
            <a:buNone/>
          </a:pPr>
          <a:r>
            <a:rPr lang="en-US" sz="3100" kern="1200"/>
            <a:t>5</a:t>
          </a:r>
        </a:p>
      </dsp:txBody>
      <dsp:txXfrm>
        <a:off x="7835757" y="292468"/>
        <a:ext cx="499185" cy="499185"/>
      </dsp:txXfrm>
    </dsp:sp>
    <dsp:sp modelId="{5FA3990A-C4AD-874E-A62F-D84DFC81FEC2}">
      <dsp:nvSpPr>
        <dsp:cNvPr id="0" name=""/>
        <dsp:cNvSpPr/>
      </dsp:nvSpPr>
      <dsp:spPr>
        <a:xfrm>
          <a:off x="7268269" y="1060637"/>
          <a:ext cx="1634162" cy="4198210"/>
        </a:xfrm>
        <a:prstGeom prst="upArrowCallout">
          <a:avLst>
            <a:gd name="adj1" fmla="val 50000"/>
            <a:gd name="adj2" fmla="val 20000"/>
            <a:gd name="adj3" fmla="val 20000"/>
            <a:gd name="adj4" fmla="val 100000"/>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905" tIns="165100" rIns="128905" bIns="165100" numCol="1" spcCol="1270" anchor="t" anchorCtr="0">
          <a:noAutofit/>
        </a:bodyPr>
        <a:lstStyle/>
        <a:p>
          <a:pPr marL="0" lvl="0" indent="0" algn="just" defTabSz="488950">
            <a:lnSpc>
              <a:spcPct val="90000"/>
            </a:lnSpc>
            <a:spcBef>
              <a:spcPct val="0"/>
            </a:spcBef>
            <a:spcAft>
              <a:spcPct val="35000"/>
            </a:spcAft>
            <a:buNone/>
          </a:pPr>
          <a:r>
            <a:rPr lang="es-ES_tradnl" sz="1100" b="1" kern="1200" dirty="0"/>
            <a:t>Los establecimientos  de salud del primer nivel de atención deben ser  la piedra angular del modelo de atención y cuidado de la salud en el país. Los recursos humanos, la infraestructura y el equipamiento determinan el tipo  de respuesta que dan los servicios de salud a la demanda de la población.</a:t>
          </a:r>
          <a:r>
            <a:rPr lang="es-ES_tradnl" sz="1100" kern="1200" dirty="0"/>
            <a:t> </a:t>
          </a:r>
          <a:r>
            <a:rPr lang="es-ES_tradnl" sz="1100" b="1" kern="1200" dirty="0">
              <a:solidFill>
                <a:schemeClr val="bg1"/>
              </a:solidFill>
            </a:rPr>
            <a:t>Por ello una tarea muy importante ser</a:t>
          </a:r>
          <a:r>
            <a:rPr lang="es-ES" sz="1100" b="1" kern="1200" dirty="0">
              <a:solidFill>
                <a:schemeClr val="bg1"/>
              </a:solidFill>
            </a:rPr>
            <a:t>á el fortalecimiento de capacidades al personal del PNA para un adecuado abordaje territorial de los DSS en</a:t>
          </a:r>
          <a:r>
            <a:rPr lang="es-ES" sz="1100" b="1" kern="1200" baseline="0" dirty="0">
              <a:solidFill>
                <a:schemeClr val="bg1"/>
              </a:solidFill>
            </a:rPr>
            <a:t> la diversidad y con una acción intersectorial </a:t>
          </a:r>
          <a:endParaRPr lang="en-US" sz="1100" b="1" kern="1200" dirty="0">
            <a:solidFill>
              <a:schemeClr val="bg1"/>
            </a:solidFill>
          </a:endParaRPr>
        </a:p>
      </dsp:txBody>
      <dsp:txXfrm>
        <a:off x="7268269" y="1387469"/>
        <a:ext cx="1634162" cy="3871378"/>
      </dsp:txXfrm>
    </dsp:sp>
    <dsp:sp modelId="{1D4201E1-9998-5540-B265-75D29B0C5326}">
      <dsp:nvSpPr>
        <dsp:cNvPr id="0" name=""/>
        <dsp:cNvSpPr/>
      </dsp:nvSpPr>
      <dsp:spPr>
        <a:xfrm>
          <a:off x="9084005" y="542024"/>
          <a:ext cx="817081" cy="7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4D8D44-3732-8447-AED3-6260F58EA0ED}">
      <dsp:nvSpPr>
        <dsp:cNvPr id="0" name=""/>
        <dsp:cNvSpPr/>
      </dsp:nvSpPr>
      <dsp:spPr>
        <a:xfrm>
          <a:off x="9548109" y="189084"/>
          <a:ext cx="705953" cy="705953"/>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95" tIns="27395" rIns="27395" bIns="27395" numCol="1" spcCol="1270" anchor="ctr" anchorCtr="0">
          <a:noAutofit/>
        </a:bodyPr>
        <a:lstStyle/>
        <a:p>
          <a:pPr marL="0" lvl="0" indent="0" algn="ctr" defTabSz="1377950">
            <a:lnSpc>
              <a:spcPct val="90000"/>
            </a:lnSpc>
            <a:spcBef>
              <a:spcPct val="0"/>
            </a:spcBef>
            <a:spcAft>
              <a:spcPct val="35000"/>
            </a:spcAft>
            <a:buNone/>
          </a:pPr>
          <a:r>
            <a:rPr lang="en-US" sz="3100" kern="1200"/>
            <a:t>6</a:t>
          </a:r>
        </a:p>
      </dsp:txBody>
      <dsp:txXfrm>
        <a:off x="9651493" y="292468"/>
        <a:ext cx="499185" cy="499185"/>
      </dsp:txXfrm>
    </dsp:sp>
    <dsp:sp modelId="{0C82CAC5-AB38-DE4C-9955-9B3D71EE1641}">
      <dsp:nvSpPr>
        <dsp:cNvPr id="0" name=""/>
        <dsp:cNvSpPr/>
      </dsp:nvSpPr>
      <dsp:spPr>
        <a:xfrm>
          <a:off x="9084005" y="1060637"/>
          <a:ext cx="1634162" cy="4198210"/>
        </a:xfrm>
        <a:prstGeom prst="upArrowCallout">
          <a:avLst>
            <a:gd name="adj1" fmla="val 50000"/>
            <a:gd name="adj2" fmla="val 20000"/>
            <a:gd name="adj3" fmla="val 20000"/>
            <a:gd name="adj4" fmla="val 10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905" tIns="165100" rIns="128905" bIns="165100" numCol="1" spcCol="1270" anchor="t" anchorCtr="0">
          <a:noAutofit/>
        </a:bodyPr>
        <a:lstStyle/>
        <a:p>
          <a:pPr marL="0" lvl="0" indent="0" algn="just" defTabSz="488950">
            <a:lnSpc>
              <a:spcPct val="90000"/>
            </a:lnSpc>
            <a:spcBef>
              <a:spcPct val="0"/>
            </a:spcBef>
            <a:spcAft>
              <a:spcPct val="35000"/>
            </a:spcAft>
            <a:buNone/>
          </a:pPr>
          <a:r>
            <a:rPr lang="es-ES_tradnl" sz="1100" b="1" kern="1200" dirty="0"/>
            <a:t>La Gobernanza en salud forma parte de la RIS  y del modelo de cuidado , que implica ,la necesidad de contar con  planes locales de salud y desarrollo , participación empoderada de la ciudadanía  y una decidida acción intersectorial concreta..</a:t>
          </a:r>
          <a:endParaRPr lang="en-US" sz="1100" b="1" kern="1200" dirty="0"/>
        </a:p>
      </dsp:txBody>
      <dsp:txXfrm>
        <a:off x="9084005" y="1387469"/>
        <a:ext cx="1634162" cy="38713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CFC5ED-A94B-874A-92DC-4EF503DF31C8}">
      <dsp:nvSpPr>
        <dsp:cNvPr id="0" name=""/>
        <dsp:cNvSpPr/>
      </dsp:nvSpPr>
      <dsp:spPr>
        <a:xfrm>
          <a:off x="0" y="481"/>
          <a:ext cx="5582614"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AB6389B-5616-4A46-B08D-C0ED6CF93E73}">
      <dsp:nvSpPr>
        <dsp:cNvPr id="0" name=""/>
        <dsp:cNvSpPr/>
      </dsp:nvSpPr>
      <dsp:spPr>
        <a:xfrm>
          <a:off x="0" y="481"/>
          <a:ext cx="5582614" cy="2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s-ES_tradnl" sz="1300" kern="1200"/>
            <a:t>Alfonso Nino</a:t>
          </a:r>
          <a:endParaRPr lang="en-US" sz="1300" kern="1200"/>
        </a:p>
      </dsp:txBody>
      <dsp:txXfrm>
        <a:off x="0" y="481"/>
        <a:ext cx="5582614" cy="281630"/>
      </dsp:txXfrm>
    </dsp:sp>
    <dsp:sp modelId="{2D01E7F3-6988-1049-B4C0-ED34EDEA3E7F}">
      <dsp:nvSpPr>
        <dsp:cNvPr id="0" name=""/>
        <dsp:cNvSpPr/>
      </dsp:nvSpPr>
      <dsp:spPr>
        <a:xfrm>
          <a:off x="0" y="282111"/>
          <a:ext cx="5582614" cy="0"/>
        </a:xfrm>
        <a:prstGeom prst="line">
          <a:avLst/>
        </a:prstGeom>
        <a:solidFill>
          <a:schemeClr val="accent5">
            <a:hueOff val="-519888"/>
            <a:satOff val="-1340"/>
            <a:lumOff val="-905"/>
            <a:alphaOff val="0"/>
          </a:schemeClr>
        </a:solidFill>
        <a:ln w="12700" cap="flat" cmpd="sng" algn="ctr">
          <a:solidFill>
            <a:schemeClr val="accent5">
              <a:hueOff val="-519888"/>
              <a:satOff val="-1340"/>
              <a:lumOff val="-90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C69ED26-147D-1942-93F9-7A8A55F2EB37}">
      <dsp:nvSpPr>
        <dsp:cNvPr id="0" name=""/>
        <dsp:cNvSpPr/>
      </dsp:nvSpPr>
      <dsp:spPr>
        <a:xfrm>
          <a:off x="0" y="282111"/>
          <a:ext cx="5582614" cy="2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s-ES_tradnl" sz="1300" kern="1200"/>
            <a:t>Jorge Velez</a:t>
          </a:r>
          <a:endParaRPr lang="en-US" sz="1300" kern="1200"/>
        </a:p>
      </dsp:txBody>
      <dsp:txXfrm>
        <a:off x="0" y="282111"/>
        <a:ext cx="5582614" cy="281630"/>
      </dsp:txXfrm>
    </dsp:sp>
    <dsp:sp modelId="{F4CE777E-C626-C949-8180-D4EA07E5C5CF}">
      <dsp:nvSpPr>
        <dsp:cNvPr id="0" name=""/>
        <dsp:cNvSpPr/>
      </dsp:nvSpPr>
      <dsp:spPr>
        <a:xfrm>
          <a:off x="0" y="563742"/>
          <a:ext cx="5582614" cy="0"/>
        </a:xfrm>
        <a:prstGeom prst="line">
          <a:avLst/>
        </a:prstGeom>
        <a:solidFill>
          <a:schemeClr val="accent5">
            <a:hueOff val="-1039776"/>
            <a:satOff val="-2680"/>
            <a:lumOff val="-1810"/>
            <a:alphaOff val="0"/>
          </a:schemeClr>
        </a:solidFill>
        <a:ln w="12700" cap="flat" cmpd="sng" algn="ctr">
          <a:solidFill>
            <a:schemeClr val="accent5">
              <a:hueOff val="-1039776"/>
              <a:satOff val="-2680"/>
              <a:lumOff val="-181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C443DB5-48E2-F64D-88CF-78BBAB50FDAB}">
      <dsp:nvSpPr>
        <dsp:cNvPr id="0" name=""/>
        <dsp:cNvSpPr/>
      </dsp:nvSpPr>
      <dsp:spPr>
        <a:xfrm>
          <a:off x="0" y="563742"/>
          <a:ext cx="5582614" cy="2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s-ES_tradnl" sz="1300" kern="1200"/>
            <a:t>Hugo de la Cruz</a:t>
          </a:r>
          <a:endParaRPr lang="en-US" sz="1300" kern="1200"/>
        </a:p>
      </dsp:txBody>
      <dsp:txXfrm>
        <a:off x="0" y="563742"/>
        <a:ext cx="5582614" cy="281630"/>
      </dsp:txXfrm>
    </dsp:sp>
    <dsp:sp modelId="{4F54F39C-5F1F-3243-B399-2A1A87AE67B8}">
      <dsp:nvSpPr>
        <dsp:cNvPr id="0" name=""/>
        <dsp:cNvSpPr/>
      </dsp:nvSpPr>
      <dsp:spPr>
        <a:xfrm>
          <a:off x="0" y="845372"/>
          <a:ext cx="5582614" cy="0"/>
        </a:xfrm>
        <a:prstGeom prst="line">
          <a:avLst/>
        </a:prstGeom>
        <a:solidFill>
          <a:schemeClr val="accent5">
            <a:hueOff val="-1559664"/>
            <a:satOff val="-4020"/>
            <a:lumOff val="-2715"/>
            <a:alphaOff val="0"/>
          </a:schemeClr>
        </a:solidFill>
        <a:ln w="12700" cap="flat" cmpd="sng" algn="ctr">
          <a:solidFill>
            <a:schemeClr val="accent5">
              <a:hueOff val="-1559664"/>
              <a:satOff val="-4020"/>
              <a:lumOff val="-271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C774948-1017-CB46-BE5F-067FE8724D26}">
      <dsp:nvSpPr>
        <dsp:cNvPr id="0" name=""/>
        <dsp:cNvSpPr/>
      </dsp:nvSpPr>
      <dsp:spPr>
        <a:xfrm>
          <a:off x="0" y="845372"/>
          <a:ext cx="5582614" cy="2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s-ES_tradnl" sz="1300" kern="1200" dirty="0"/>
            <a:t>Esperanza Reyes</a:t>
          </a:r>
          <a:endParaRPr lang="en-US" sz="1300" kern="1200" dirty="0"/>
        </a:p>
      </dsp:txBody>
      <dsp:txXfrm>
        <a:off x="0" y="845372"/>
        <a:ext cx="5582614" cy="281630"/>
      </dsp:txXfrm>
    </dsp:sp>
    <dsp:sp modelId="{8C84339B-9A69-E945-A1BA-1C2585AB3ACF}">
      <dsp:nvSpPr>
        <dsp:cNvPr id="0" name=""/>
        <dsp:cNvSpPr/>
      </dsp:nvSpPr>
      <dsp:spPr>
        <a:xfrm>
          <a:off x="0" y="1127003"/>
          <a:ext cx="5582614" cy="0"/>
        </a:xfrm>
        <a:prstGeom prst="line">
          <a:avLst/>
        </a:prstGeom>
        <a:solidFill>
          <a:schemeClr val="accent5">
            <a:hueOff val="-2079552"/>
            <a:satOff val="-5360"/>
            <a:lumOff val="-3620"/>
            <a:alphaOff val="0"/>
          </a:schemeClr>
        </a:solidFill>
        <a:ln w="12700" cap="flat" cmpd="sng" algn="ctr">
          <a:solidFill>
            <a:schemeClr val="accent5">
              <a:hueOff val="-2079552"/>
              <a:satOff val="-5360"/>
              <a:lumOff val="-362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837F1AE-3D84-804B-B47F-422597D3DFFF}">
      <dsp:nvSpPr>
        <dsp:cNvPr id="0" name=""/>
        <dsp:cNvSpPr/>
      </dsp:nvSpPr>
      <dsp:spPr>
        <a:xfrm>
          <a:off x="0" y="1127003"/>
          <a:ext cx="5582614" cy="2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s-ES" sz="1300" kern="1200" dirty="0"/>
            <a:t>Edwin </a:t>
          </a:r>
          <a:r>
            <a:rPr lang="es-ES" sz="1300" kern="1200" dirty="0" err="1"/>
            <a:t>Peñaherrera</a:t>
          </a:r>
          <a:endParaRPr lang="es-ES" sz="1300" kern="1200" dirty="0"/>
        </a:p>
      </dsp:txBody>
      <dsp:txXfrm>
        <a:off x="0" y="1127003"/>
        <a:ext cx="5582614" cy="281630"/>
      </dsp:txXfrm>
    </dsp:sp>
    <dsp:sp modelId="{3A17445A-1AE8-F74C-8FE0-B00749731079}">
      <dsp:nvSpPr>
        <dsp:cNvPr id="0" name=""/>
        <dsp:cNvSpPr/>
      </dsp:nvSpPr>
      <dsp:spPr>
        <a:xfrm>
          <a:off x="0" y="1408633"/>
          <a:ext cx="5582614" cy="0"/>
        </a:xfrm>
        <a:prstGeom prst="line">
          <a:avLst/>
        </a:prstGeom>
        <a:solidFill>
          <a:schemeClr val="accent5">
            <a:hueOff val="-2599440"/>
            <a:satOff val="-6700"/>
            <a:lumOff val="-4525"/>
            <a:alphaOff val="0"/>
          </a:schemeClr>
        </a:solidFill>
        <a:ln w="12700" cap="flat" cmpd="sng" algn="ctr">
          <a:solidFill>
            <a:schemeClr val="accent5">
              <a:hueOff val="-2599440"/>
              <a:satOff val="-6700"/>
              <a:lumOff val="-452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6AB2DF2-595D-354C-A7A6-A4F31D805F61}">
      <dsp:nvSpPr>
        <dsp:cNvPr id="0" name=""/>
        <dsp:cNvSpPr/>
      </dsp:nvSpPr>
      <dsp:spPr>
        <a:xfrm>
          <a:off x="0" y="1408633"/>
          <a:ext cx="5582614" cy="2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s-ES" sz="1300" kern="1200"/>
            <a:t>Vanessa Orbegoso Alvarado</a:t>
          </a:r>
          <a:endParaRPr lang="en-US" sz="1300" kern="1200"/>
        </a:p>
      </dsp:txBody>
      <dsp:txXfrm>
        <a:off x="0" y="1408633"/>
        <a:ext cx="5582614" cy="281630"/>
      </dsp:txXfrm>
    </dsp:sp>
    <dsp:sp modelId="{020B60AC-CFAD-2E46-8529-5613B17D84A8}">
      <dsp:nvSpPr>
        <dsp:cNvPr id="0" name=""/>
        <dsp:cNvSpPr/>
      </dsp:nvSpPr>
      <dsp:spPr>
        <a:xfrm>
          <a:off x="0" y="1690264"/>
          <a:ext cx="5582614" cy="0"/>
        </a:xfrm>
        <a:prstGeom prst="line">
          <a:avLst/>
        </a:prstGeom>
        <a:solidFill>
          <a:schemeClr val="accent5">
            <a:hueOff val="-3119328"/>
            <a:satOff val="-8040"/>
            <a:lumOff val="-5430"/>
            <a:alphaOff val="0"/>
          </a:schemeClr>
        </a:solidFill>
        <a:ln w="12700" cap="flat" cmpd="sng" algn="ctr">
          <a:solidFill>
            <a:schemeClr val="accent5">
              <a:hueOff val="-3119328"/>
              <a:satOff val="-8040"/>
              <a:lumOff val="-543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733DFEC-605C-DB43-A813-81C222F6D002}">
      <dsp:nvSpPr>
        <dsp:cNvPr id="0" name=""/>
        <dsp:cNvSpPr/>
      </dsp:nvSpPr>
      <dsp:spPr>
        <a:xfrm>
          <a:off x="0" y="1690264"/>
          <a:ext cx="5582614" cy="2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s-ES" sz="1300" kern="1200"/>
            <a:t>María del Pilar Girón Dávila</a:t>
          </a:r>
          <a:endParaRPr lang="en-US" sz="1300" kern="1200"/>
        </a:p>
      </dsp:txBody>
      <dsp:txXfrm>
        <a:off x="0" y="1690264"/>
        <a:ext cx="5582614" cy="281630"/>
      </dsp:txXfrm>
    </dsp:sp>
    <dsp:sp modelId="{D2266778-DA98-DD46-8EFE-7EE8249F6083}">
      <dsp:nvSpPr>
        <dsp:cNvPr id="0" name=""/>
        <dsp:cNvSpPr/>
      </dsp:nvSpPr>
      <dsp:spPr>
        <a:xfrm>
          <a:off x="0" y="1971894"/>
          <a:ext cx="5582614" cy="0"/>
        </a:xfrm>
        <a:prstGeom prst="line">
          <a:avLst/>
        </a:prstGeom>
        <a:solidFill>
          <a:schemeClr val="accent5">
            <a:hueOff val="-3639215"/>
            <a:satOff val="-9379"/>
            <a:lumOff val="-6335"/>
            <a:alphaOff val="0"/>
          </a:schemeClr>
        </a:solidFill>
        <a:ln w="12700" cap="flat" cmpd="sng" algn="ctr">
          <a:solidFill>
            <a:schemeClr val="accent5">
              <a:hueOff val="-3639215"/>
              <a:satOff val="-9379"/>
              <a:lumOff val="-633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800EA14-B9EC-2645-B7DF-606F42577FF6}">
      <dsp:nvSpPr>
        <dsp:cNvPr id="0" name=""/>
        <dsp:cNvSpPr/>
      </dsp:nvSpPr>
      <dsp:spPr>
        <a:xfrm>
          <a:off x="0" y="1971894"/>
          <a:ext cx="5582614" cy="2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s-ES" sz="1300" kern="1200"/>
            <a:t>José Sánchez Guzmán</a:t>
          </a:r>
          <a:endParaRPr lang="en-US" sz="1300" kern="1200"/>
        </a:p>
      </dsp:txBody>
      <dsp:txXfrm>
        <a:off x="0" y="1971894"/>
        <a:ext cx="5582614" cy="281630"/>
      </dsp:txXfrm>
    </dsp:sp>
    <dsp:sp modelId="{29B36644-FE96-FB42-9E5B-62D9911372BA}">
      <dsp:nvSpPr>
        <dsp:cNvPr id="0" name=""/>
        <dsp:cNvSpPr/>
      </dsp:nvSpPr>
      <dsp:spPr>
        <a:xfrm>
          <a:off x="0" y="2253524"/>
          <a:ext cx="5582614" cy="0"/>
        </a:xfrm>
        <a:prstGeom prst="line">
          <a:avLst/>
        </a:prstGeom>
        <a:solidFill>
          <a:schemeClr val="accent5">
            <a:hueOff val="-4159103"/>
            <a:satOff val="-10719"/>
            <a:lumOff val="-7240"/>
            <a:alphaOff val="0"/>
          </a:schemeClr>
        </a:solidFill>
        <a:ln w="12700" cap="flat" cmpd="sng" algn="ctr">
          <a:solidFill>
            <a:schemeClr val="accent5">
              <a:hueOff val="-4159103"/>
              <a:satOff val="-10719"/>
              <a:lumOff val="-724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A6E156B-B900-3F40-87DC-8D605973E88F}">
      <dsp:nvSpPr>
        <dsp:cNvPr id="0" name=""/>
        <dsp:cNvSpPr/>
      </dsp:nvSpPr>
      <dsp:spPr>
        <a:xfrm>
          <a:off x="0" y="2253524"/>
          <a:ext cx="5582614" cy="2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s-ES" sz="1300" kern="1200"/>
            <a:t>Rosalba Cruz Iglesias</a:t>
          </a:r>
          <a:endParaRPr lang="en-US" sz="1300" kern="1200"/>
        </a:p>
      </dsp:txBody>
      <dsp:txXfrm>
        <a:off x="0" y="2253524"/>
        <a:ext cx="5582614" cy="281630"/>
      </dsp:txXfrm>
    </dsp:sp>
    <dsp:sp modelId="{11157633-6BD0-7945-B80C-AB5D2067D157}">
      <dsp:nvSpPr>
        <dsp:cNvPr id="0" name=""/>
        <dsp:cNvSpPr/>
      </dsp:nvSpPr>
      <dsp:spPr>
        <a:xfrm>
          <a:off x="0" y="2535155"/>
          <a:ext cx="5582614" cy="0"/>
        </a:xfrm>
        <a:prstGeom prst="line">
          <a:avLst/>
        </a:prstGeom>
        <a:solidFill>
          <a:schemeClr val="accent5">
            <a:hueOff val="-4678991"/>
            <a:satOff val="-12059"/>
            <a:lumOff val="-8145"/>
            <a:alphaOff val="0"/>
          </a:schemeClr>
        </a:solidFill>
        <a:ln w="12700" cap="flat" cmpd="sng" algn="ctr">
          <a:solidFill>
            <a:schemeClr val="accent5">
              <a:hueOff val="-4678991"/>
              <a:satOff val="-12059"/>
              <a:lumOff val="-814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1DFED64-8114-9B43-9CC6-D80DDE4B0BD2}">
      <dsp:nvSpPr>
        <dsp:cNvPr id="0" name=""/>
        <dsp:cNvSpPr/>
      </dsp:nvSpPr>
      <dsp:spPr>
        <a:xfrm>
          <a:off x="0" y="2535155"/>
          <a:ext cx="5582614" cy="2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s-ES_tradnl" sz="1300" kern="1200"/>
            <a:t>Estefany Ponce</a:t>
          </a:r>
          <a:endParaRPr lang="en-US" sz="1300" kern="1200"/>
        </a:p>
      </dsp:txBody>
      <dsp:txXfrm>
        <a:off x="0" y="2535155"/>
        <a:ext cx="5582614" cy="281630"/>
      </dsp:txXfrm>
    </dsp:sp>
    <dsp:sp modelId="{38C12319-CF42-C84B-B607-331750790E25}">
      <dsp:nvSpPr>
        <dsp:cNvPr id="0" name=""/>
        <dsp:cNvSpPr/>
      </dsp:nvSpPr>
      <dsp:spPr>
        <a:xfrm>
          <a:off x="0" y="2816785"/>
          <a:ext cx="5582614" cy="0"/>
        </a:xfrm>
        <a:prstGeom prst="line">
          <a:avLst/>
        </a:prstGeom>
        <a:solidFill>
          <a:schemeClr val="accent5">
            <a:hueOff val="-5198879"/>
            <a:satOff val="-13399"/>
            <a:lumOff val="-9050"/>
            <a:alphaOff val="0"/>
          </a:schemeClr>
        </a:solidFill>
        <a:ln w="12700" cap="flat" cmpd="sng" algn="ctr">
          <a:solidFill>
            <a:schemeClr val="accent5">
              <a:hueOff val="-5198879"/>
              <a:satOff val="-13399"/>
              <a:lumOff val="-905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9A2750E-FC7D-E84C-A288-9543307E4593}">
      <dsp:nvSpPr>
        <dsp:cNvPr id="0" name=""/>
        <dsp:cNvSpPr/>
      </dsp:nvSpPr>
      <dsp:spPr>
        <a:xfrm>
          <a:off x="0" y="2816785"/>
          <a:ext cx="5582614" cy="2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s-ES_tradnl" sz="1300" kern="1200"/>
            <a:t>Nathaly Ames</a:t>
          </a:r>
          <a:endParaRPr lang="en-US" sz="1300" kern="1200"/>
        </a:p>
      </dsp:txBody>
      <dsp:txXfrm>
        <a:off x="0" y="2816785"/>
        <a:ext cx="5582614" cy="281630"/>
      </dsp:txXfrm>
    </dsp:sp>
    <dsp:sp modelId="{10836D28-6BAE-6043-9D22-A0105DC945F0}">
      <dsp:nvSpPr>
        <dsp:cNvPr id="0" name=""/>
        <dsp:cNvSpPr/>
      </dsp:nvSpPr>
      <dsp:spPr>
        <a:xfrm>
          <a:off x="0" y="3098416"/>
          <a:ext cx="5582614" cy="0"/>
        </a:xfrm>
        <a:prstGeom prst="line">
          <a:avLst/>
        </a:prstGeom>
        <a:solidFill>
          <a:schemeClr val="accent5">
            <a:hueOff val="-5718767"/>
            <a:satOff val="-14739"/>
            <a:lumOff val="-9955"/>
            <a:alphaOff val="0"/>
          </a:schemeClr>
        </a:solidFill>
        <a:ln w="12700" cap="flat" cmpd="sng" algn="ctr">
          <a:solidFill>
            <a:schemeClr val="accent5">
              <a:hueOff val="-5718767"/>
              <a:satOff val="-14739"/>
              <a:lumOff val="-995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792A66A4-3605-F147-BE03-89AD250245C8}">
      <dsp:nvSpPr>
        <dsp:cNvPr id="0" name=""/>
        <dsp:cNvSpPr/>
      </dsp:nvSpPr>
      <dsp:spPr>
        <a:xfrm>
          <a:off x="0" y="3098416"/>
          <a:ext cx="5582614" cy="2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s-ES_tradnl" sz="1300" kern="1200" dirty="0"/>
            <a:t>Axel Rueda</a:t>
          </a:r>
          <a:endParaRPr lang="en-US" sz="1300" kern="1200" dirty="0"/>
        </a:p>
      </dsp:txBody>
      <dsp:txXfrm>
        <a:off x="0" y="3098416"/>
        <a:ext cx="5582614" cy="281630"/>
      </dsp:txXfrm>
    </dsp:sp>
    <dsp:sp modelId="{A271925A-F4E5-8A40-A001-5DBB8644EDC5}">
      <dsp:nvSpPr>
        <dsp:cNvPr id="0" name=""/>
        <dsp:cNvSpPr/>
      </dsp:nvSpPr>
      <dsp:spPr>
        <a:xfrm>
          <a:off x="0" y="3380046"/>
          <a:ext cx="5582614" cy="0"/>
        </a:xfrm>
        <a:prstGeom prst="line">
          <a:avLst/>
        </a:prstGeom>
        <a:solidFill>
          <a:schemeClr val="accent5">
            <a:hueOff val="-6238655"/>
            <a:satOff val="-16079"/>
            <a:lumOff val="-10860"/>
            <a:alphaOff val="0"/>
          </a:schemeClr>
        </a:solidFill>
        <a:ln w="12700" cap="flat" cmpd="sng" algn="ctr">
          <a:solidFill>
            <a:schemeClr val="accent5">
              <a:hueOff val="-6238655"/>
              <a:satOff val="-16079"/>
              <a:lumOff val="-1086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6B7D0CF-6EA2-4442-A9EA-E06FA86789A9}">
      <dsp:nvSpPr>
        <dsp:cNvPr id="0" name=""/>
        <dsp:cNvSpPr/>
      </dsp:nvSpPr>
      <dsp:spPr>
        <a:xfrm>
          <a:off x="0" y="3380046"/>
          <a:ext cx="5582614" cy="2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s-ES" sz="1300" kern="1200" dirty="0"/>
            <a:t>Ruby </a:t>
          </a:r>
          <a:r>
            <a:rPr lang="es-ES" sz="1300" kern="1200" dirty="0" err="1"/>
            <a:t>Diaz</a:t>
          </a:r>
          <a:endParaRPr lang="es-ES" sz="1300" kern="1200" dirty="0"/>
        </a:p>
      </dsp:txBody>
      <dsp:txXfrm>
        <a:off x="0" y="3380046"/>
        <a:ext cx="5582614" cy="281630"/>
      </dsp:txXfrm>
    </dsp:sp>
    <dsp:sp modelId="{822BFC08-D0F6-FE45-97A2-32C2D22A2819}">
      <dsp:nvSpPr>
        <dsp:cNvPr id="0" name=""/>
        <dsp:cNvSpPr/>
      </dsp:nvSpPr>
      <dsp:spPr>
        <a:xfrm>
          <a:off x="0" y="3661677"/>
          <a:ext cx="5582614"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DDEBAFA-E398-9247-9EC6-2F1348212A84}">
      <dsp:nvSpPr>
        <dsp:cNvPr id="0" name=""/>
        <dsp:cNvSpPr/>
      </dsp:nvSpPr>
      <dsp:spPr>
        <a:xfrm>
          <a:off x="0" y="3661677"/>
          <a:ext cx="5582614" cy="2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s-ES" sz="1300" kern="1200" dirty="0" err="1"/>
            <a:t>Arlynes</a:t>
          </a:r>
          <a:r>
            <a:rPr lang="es-ES" sz="1300" kern="1200" dirty="0"/>
            <a:t> </a:t>
          </a:r>
          <a:r>
            <a:rPr lang="es-ES" sz="1300" kern="1200"/>
            <a:t>Anchahua </a:t>
          </a:r>
          <a:endParaRPr lang="es-ES" sz="1300" kern="1200" dirty="0"/>
        </a:p>
      </dsp:txBody>
      <dsp:txXfrm>
        <a:off x="0" y="3661677"/>
        <a:ext cx="5582614" cy="281630"/>
      </dsp:txXfrm>
    </dsp:sp>
  </dsp:spTree>
</dsp:drawing>
</file>

<file path=ppt/diagrams/layout1.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7A1AFF-EB66-D546-B79A-D19D42D020A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S_tradnl"/>
          </a:p>
        </p:txBody>
      </p:sp>
      <p:sp>
        <p:nvSpPr>
          <p:cNvPr id="3" name="Subtítulo 2">
            <a:extLst>
              <a:ext uri="{FF2B5EF4-FFF2-40B4-BE49-F238E27FC236}">
                <a16:creationId xmlns:a16="http://schemas.microsoft.com/office/drawing/2014/main" id="{C2DBAF74-94A2-C845-9DC1-C8A0827F16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S_tradnl"/>
          </a:p>
        </p:txBody>
      </p:sp>
      <p:sp>
        <p:nvSpPr>
          <p:cNvPr id="4" name="Marcador de fecha 3">
            <a:extLst>
              <a:ext uri="{FF2B5EF4-FFF2-40B4-BE49-F238E27FC236}">
                <a16:creationId xmlns:a16="http://schemas.microsoft.com/office/drawing/2014/main" id="{37D99282-E605-7646-9F7D-944E5511F26A}"/>
              </a:ext>
            </a:extLst>
          </p:cNvPr>
          <p:cNvSpPr>
            <a:spLocks noGrp="1"/>
          </p:cNvSpPr>
          <p:nvPr>
            <p:ph type="dt" sz="half" idx="10"/>
          </p:nvPr>
        </p:nvSpPr>
        <p:spPr/>
        <p:txBody>
          <a:bodyPr/>
          <a:lstStyle/>
          <a:p>
            <a:fld id="{25CD7F0B-D1E1-054E-A9C6-8C408DA055E6}" type="datetimeFigureOut">
              <a:rPr lang="es-ES_tradnl" smtClean="0"/>
              <a:t>29/06/2020</a:t>
            </a:fld>
            <a:endParaRPr lang="es-ES_tradnl"/>
          </a:p>
        </p:txBody>
      </p:sp>
      <p:sp>
        <p:nvSpPr>
          <p:cNvPr id="5" name="Marcador de pie de página 4">
            <a:extLst>
              <a:ext uri="{FF2B5EF4-FFF2-40B4-BE49-F238E27FC236}">
                <a16:creationId xmlns:a16="http://schemas.microsoft.com/office/drawing/2014/main" id="{84064FF2-2679-6540-856A-23DBF59E67A6}"/>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786BB6AB-234E-7C42-B009-E249F65C7BF2}"/>
              </a:ext>
            </a:extLst>
          </p:cNvPr>
          <p:cNvSpPr>
            <a:spLocks noGrp="1"/>
          </p:cNvSpPr>
          <p:nvPr>
            <p:ph type="sldNum" sz="quarter" idx="12"/>
          </p:nvPr>
        </p:nvSpPr>
        <p:spPr/>
        <p:txBody>
          <a:bodyPr/>
          <a:lstStyle/>
          <a:p>
            <a:fld id="{7B69F7D3-51B7-3845-83A1-CC3B4B3257EB}" type="slidenum">
              <a:rPr lang="es-ES_tradnl" smtClean="0"/>
              <a:t>‹Nº›</a:t>
            </a:fld>
            <a:endParaRPr lang="es-ES_tradnl"/>
          </a:p>
        </p:txBody>
      </p:sp>
    </p:spTree>
    <p:extLst>
      <p:ext uri="{BB962C8B-B14F-4D97-AF65-F5344CB8AC3E}">
        <p14:creationId xmlns:p14="http://schemas.microsoft.com/office/powerpoint/2010/main" val="1888832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D7FBC6-4F22-1B48-8321-F20890C34293}"/>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95D5F240-0C76-B34C-820C-D853C13E669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B24D2074-C3E6-044A-9CB6-1BC30097EADD}"/>
              </a:ext>
            </a:extLst>
          </p:cNvPr>
          <p:cNvSpPr>
            <a:spLocks noGrp="1"/>
          </p:cNvSpPr>
          <p:nvPr>
            <p:ph type="dt" sz="half" idx="10"/>
          </p:nvPr>
        </p:nvSpPr>
        <p:spPr/>
        <p:txBody>
          <a:bodyPr/>
          <a:lstStyle/>
          <a:p>
            <a:fld id="{25CD7F0B-D1E1-054E-A9C6-8C408DA055E6}" type="datetimeFigureOut">
              <a:rPr lang="es-ES_tradnl" smtClean="0"/>
              <a:t>29/06/2020</a:t>
            </a:fld>
            <a:endParaRPr lang="es-ES_tradnl"/>
          </a:p>
        </p:txBody>
      </p:sp>
      <p:sp>
        <p:nvSpPr>
          <p:cNvPr id="5" name="Marcador de pie de página 4">
            <a:extLst>
              <a:ext uri="{FF2B5EF4-FFF2-40B4-BE49-F238E27FC236}">
                <a16:creationId xmlns:a16="http://schemas.microsoft.com/office/drawing/2014/main" id="{3C47E1BF-FFCD-2146-A543-CB5BE8F3E658}"/>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A6CA9064-40C1-3849-BA7A-5CD09C655817}"/>
              </a:ext>
            </a:extLst>
          </p:cNvPr>
          <p:cNvSpPr>
            <a:spLocks noGrp="1"/>
          </p:cNvSpPr>
          <p:nvPr>
            <p:ph type="sldNum" sz="quarter" idx="12"/>
          </p:nvPr>
        </p:nvSpPr>
        <p:spPr/>
        <p:txBody>
          <a:bodyPr/>
          <a:lstStyle/>
          <a:p>
            <a:fld id="{7B69F7D3-51B7-3845-83A1-CC3B4B3257EB}" type="slidenum">
              <a:rPr lang="es-ES_tradnl" smtClean="0"/>
              <a:t>‹Nº›</a:t>
            </a:fld>
            <a:endParaRPr lang="es-ES_tradnl"/>
          </a:p>
        </p:txBody>
      </p:sp>
    </p:spTree>
    <p:extLst>
      <p:ext uri="{BB962C8B-B14F-4D97-AF65-F5344CB8AC3E}">
        <p14:creationId xmlns:p14="http://schemas.microsoft.com/office/powerpoint/2010/main" val="2445180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26FA078-BB63-B744-A2F0-EE4846082A2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7751559A-15AE-934B-AA10-F76C501E2B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DAE70178-6AE6-114A-AB9C-6303093AF78F}"/>
              </a:ext>
            </a:extLst>
          </p:cNvPr>
          <p:cNvSpPr>
            <a:spLocks noGrp="1"/>
          </p:cNvSpPr>
          <p:nvPr>
            <p:ph type="dt" sz="half" idx="10"/>
          </p:nvPr>
        </p:nvSpPr>
        <p:spPr/>
        <p:txBody>
          <a:bodyPr/>
          <a:lstStyle/>
          <a:p>
            <a:fld id="{25CD7F0B-D1E1-054E-A9C6-8C408DA055E6}" type="datetimeFigureOut">
              <a:rPr lang="es-ES_tradnl" smtClean="0"/>
              <a:t>29/06/2020</a:t>
            </a:fld>
            <a:endParaRPr lang="es-ES_tradnl"/>
          </a:p>
        </p:txBody>
      </p:sp>
      <p:sp>
        <p:nvSpPr>
          <p:cNvPr id="5" name="Marcador de pie de página 4">
            <a:extLst>
              <a:ext uri="{FF2B5EF4-FFF2-40B4-BE49-F238E27FC236}">
                <a16:creationId xmlns:a16="http://schemas.microsoft.com/office/drawing/2014/main" id="{E0120FD6-299E-D347-9D5C-7C87B5A59759}"/>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DFF8C6F7-E5A6-D445-82D6-3C90B9C6AA82}"/>
              </a:ext>
            </a:extLst>
          </p:cNvPr>
          <p:cNvSpPr>
            <a:spLocks noGrp="1"/>
          </p:cNvSpPr>
          <p:nvPr>
            <p:ph type="sldNum" sz="quarter" idx="12"/>
          </p:nvPr>
        </p:nvSpPr>
        <p:spPr/>
        <p:txBody>
          <a:bodyPr/>
          <a:lstStyle/>
          <a:p>
            <a:fld id="{7B69F7D3-51B7-3845-83A1-CC3B4B3257EB}" type="slidenum">
              <a:rPr lang="es-ES_tradnl" smtClean="0"/>
              <a:t>‹Nº›</a:t>
            </a:fld>
            <a:endParaRPr lang="es-ES_tradnl"/>
          </a:p>
        </p:txBody>
      </p:sp>
    </p:spTree>
    <p:extLst>
      <p:ext uri="{BB962C8B-B14F-4D97-AF65-F5344CB8AC3E}">
        <p14:creationId xmlns:p14="http://schemas.microsoft.com/office/powerpoint/2010/main" val="18712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F67976-88F2-7D44-B6D9-A77D0C83C59B}"/>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2B02CCA3-F16F-FA42-8027-AD87C2D4F3F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E0E20CE5-36BE-4846-A903-B68E97B1617E}"/>
              </a:ext>
            </a:extLst>
          </p:cNvPr>
          <p:cNvSpPr>
            <a:spLocks noGrp="1"/>
          </p:cNvSpPr>
          <p:nvPr>
            <p:ph type="dt" sz="half" idx="10"/>
          </p:nvPr>
        </p:nvSpPr>
        <p:spPr/>
        <p:txBody>
          <a:bodyPr/>
          <a:lstStyle/>
          <a:p>
            <a:fld id="{25CD7F0B-D1E1-054E-A9C6-8C408DA055E6}" type="datetimeFigureOut">
              <a:rPr lang="es-ES_tradnl" smtClean="0"/>
              <a:t>29/06/2020</a:t>
            </a:fld>
            <a:endParaRPr lang="es-ES_tradnl"/>
          </a:p>
        </p:txBody>
      </p:sp>
      <p:sp>
        <p:nvSpPr>
          <p:cNvPr id="5" name="Marcador de pie de página 4">
            <a:extLst>
              <a:ext uri="{FF2B5EF4-FFF2-40B4-BE49-F238E27FC236}">
                <a16:creationId xmlns:a16="http://schemas.microsoft.com/office/drawing/2014/main" id="{803368F0-7451-654B-AED3-2EA47A710F27}"/>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70818CE3-9DFC-4F44-8C61-C68B2BB295F7}"/>
              </a:ext>
            </a:extLst>
          </p:cNvPr>
          <p:cNvSpPr>
            <a:spLocks noGrp="1"/>
          </p:cNvSpPr>
          <p:nvPr>
            <p:ph type="sldNum" sz="quarter" idx="12"/>
          </p:nvPr>
        </p:nvSpPr>
        <p:spPr/>
        <p:txBody>
          <a:bodyPr/>
          <a:lstStyle/>
          <a:p>
            <a:fld id="{7B69F7D3-51B7-3845-83A1-CC3B4B3257EB}" type="slidenum">
              <a:rPr lang="es-ES_tradnl" smtClean="0"/>
              <a:t>‹Nº›</a:t>
            </a:fld>
            <a:endParaRPr lang="es-ES_tradnl"/>
          </a:p>
        </p:txBody>
      </p:sp>
    </p:spTree>
    <p:extLst>
      <p:ext uri="{BB962C8B-B14F-4D97-AF65-F5344CB8AC3E}">
        <p14:creationId xmlns:p14="http://schemas.microsoft.com/office/powerpoint/2010/main" val="475755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200FE8-09A0-9048-BBFC-80C8DBF1701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82710722-2F5E-7449-96F5-D247086D28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C4D8739-80F5-564C-B136-D3B01935BA9D}"/>
              </a:ext>
            </a:extLst>
          </p:cNvPr>
          <p:cNvSpPr>
            <a:spLocks noGrp="1"/>
          </p:cNvSpPr>
          <p:nvPr>
            <p:ph type="dt" sz="half" idx="10"/>
          </p:nvPr>
        </p:nvSpPr>
        <p:spPr/>
        <p:txBody>
          <a:bodyPr/>
          <a:lstStyle/>
          <a:p>
            <a:fld id="{25CD7F0B-D1E1-054E-A9C6-8C408DA055E6}" type="datetimeFigureOut">
              <a:rPr lang="es-ES_tradnl" smtClean="0"/>
              <a:t>29/06/2020</a:t>
            </a:fld>
            <a:endParaRPr lang="es-ES_tradnl"/>
          </a:p>
        </p:txBody>
      </p:sp>
      <p:sp>
        <p:nvSpPr>
          <p:cNvPr id="5" name="Marcador de pie de página 4">
            <a:extLst>
              <a:ext uri="{FF2B5EF4-FFF2-40B4-BE49-F238E27FC236}">
                <a16:creationId xmlns:a16="http://schemas.microsoft.com/office/drawing/2014/main" id="{754644C9-A7A6-814F-8FEF-A71E28AD6C83}"/>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3529EC2E-C5A4-1B4B-A78D-B1EE32A35BEC}"/>
              </a:ext>
            </a:extLst>
          </p:cNvPr>
          <p:cNvSpPr>
            <a:spLocks noGrp="1"/>
          </p:cNvSpPr>
          <p:nvPr>
            <p:ph type="sldNum" sz="quarter" idx="12"/>
          </p:nvPr>
        </p:nvSpPr>
        <p:spPr/>
        <p:txBody>
          <a:bodyPr/>
          <a:lstStyle/>
          <a:p>
            <a:fld id="{7B69F7D3-51B7-3845-83A1-CC3B4B3257EB}" type="slidenum">
              <a:rPr lang="es-ES_tradnl" smtClean="0"/>
              <a:t>‹Nº›</a:t>
            </a:fld>
            <a:endParaRPr lang="es-ES_tradnl"/>
          </a:p>
        </p:txBody>
      </p:sp>
    </p:spTree>
    <p:extLst>
      <p:ext uri="{BB962C8B-B14F-4D97-AF65-F5344CB8AC3E}">
        <p14:creationId xmlns:p14="http://schemas.microsoft.com/office/powerpoint/2010/main" val="3817878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9D8B95-9F99-2643-A2F7-AFEDA4F3AABB}"/>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6A230C9E-E39A-234B-B4CB-8260271810B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contenido 3">
            <a:extLst>
              <a:ext uri="{FF2B5EF4-FFF2-40B4-BE49-F238E27FC236}">
                <a16:creationId xmlns:a16="http://schemas.microsoft.com/office/drawing/2014/main" id="{E0CAB691-F755-584F-9279-C6BD6FD030A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fecha 4">
            <a:extLst>
              <a:ext uri="{FF2B5EF4-FFF2-40B4-BE49-F238E27FC236}">
                <a16:creationId xmlns:a16="http://schemas.microsoft.com/office/drawing/2014/main" id="{3D9ADD45-9F15-D045-84B9-42B64E3FC3E9}"/>
              </a:ext>
            </a:extLst>
          </p:cNvPr>
          <p:cNvSpPr>
            <a:spLocks noGrp="1"/>
          </p:cNvSpPr>
          <p:nvPr>
            <p:ph type="dt" sz="half" idx="10"/>
          </p:nvPr>
        </p:nvSpPr>
        <p:spPr/>
        <p:txBody>
          <a:bodyPr/>
          <a:lstStyle/>
          <a:p>
            <a:fld id="{25CD7F0B-D1E1-054E-A9C6-8C408DA055E6}" type="datetimeFigureOut">
              <a:rPr lang="es-ES_tradnl" smtClean="0"/>
              <a:t>29/06/2020</a:t>
            </a:fld>
            <a:endParaRPr lang="es-ES_tradnl"/>
          </a:p>
        </p:txBody>
      </p:sp>
      <p:sp>
        <p:nvSpPr>
          <p:cNvPr id="6" name="Marcador de pie de página 5">
            <a:extLst>
              <a:ext uri="{FF2B5EF4-FFF2-40B4-BE49-F238E27FC236}">
                <a16:creationId xmlns:a16="http://schemas.microsoft.com/office/drawing/2014/main" id="{BB5B5A45-69BF-3949-8631-B1C2E8AC8F4D}"/>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C502E656-D859-F94A-993D-3E07F3E14A8A}"/>
              </a:ext>
            </a:extLst>
          </p:cNvPr>
          <p:cNvSpPr>
            <a:spLocks noGrp="1"/>
          </p:cNvSpPr>
          <p:nvPr>
            <p:ph type="sldNum" sz="quarter" idx="12"/>
          </p:nvPr>
        </p:nvSpPr>
        <p:spPr/>
        <p:txBody>
          <a:bodyPr/>
          <a:lstStyle/>
          <a:p>
            <a:fld id="{7B69F7D3-51B7-3845-83A1-CC3B4B3257EB}" type="slidenum">
              <a:rPr lang="es-ES_tradnl" smtClean="0"/>
              <a:t>‹Nº›</a:t>
            </a:fld>
            <a:endParaRPr lang="es-ES_tradnl"/>
          </a:p>
        </p:txBody>
      </p:sp>
    </p:spTree>
    <p:extLst>
      <p:ext uri="{BB962C8B-B14F-4D97-AF65-F5344CB8AC3E}">
        <p14:creationId xmlns:p14="http://schemas.microsoft.com/office/powerpoint/2010/main" val="4145367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C33555-04EC-9641-B34A-3ED452C81DB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2DD6948C-E3A4-AD4A-9BD9-2316467A3E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642A8D6-B5FD-DD4A-AFF6-FCCE29CBAC9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texto 4">
            <a:extLst>
              <a:ext uri="{FF2B5EF4-FFF2-40B4-BE49-F238E27FC236}">
                <a16:creationId xmlns:a16="http://schemas.microsoft.com/office/drawing/2014/main" id="{22099FEC-BCC7-014E-AB0F-E2F0874C31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A5547DD-C3FF-0449-B2B4-829E8051DFB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Marcador de fecha 6">
            <a:extLst>
              <a:ext uri="{FF2B5EF4-FFF2-40B4-BE49-F238E27FC236}">
                <a16:creationId xmlns:a16="http://schemas.microsoft.com/office/drawing/2014/main" id="{0523E47B-1026-104F-A285-31F1BE8EA44E}"/>
              </a:ext>
            </a:extLst>
          </p:cNvPr>
          <p:cNvSpPr>
            <a:spLocks noGrp="1"/>
          </p:cNvSpPr>
          <p:nvPr>
            <p:ph type="dt" sz="half" idx="10"/>
          </p:nvPr>
        </p:nvSpPr>
        <p:spPr/>
        <p:txBody>
          <a:bodyPr/>
          <a:lstStyle/>
          <a:p>
            <a:fld id="{25CD7F0B-D1E1-054E-A9C6-8C408DA055E6}" type="datetimeFigureOut">
              <a:rPr lang="es-ES_tradnl" smtClean="0"/>
              <a:t>29/06/2020</a:t>
            </a:fld>
            <a:endParaRPr lang="es-ES_tradnl"/>
          </a:p>
        </p:txBody>
      </p:sp>
      <p:sp>
        <p:nvSpPr>
          <p:cNvPr id="8" name="Marcador de pie de página 7">
            <a:extLst>
              <a:ext uri="{FF2B5EF4-FFF2-40B4-BE49-F238E27FC236}">
                <a16:creationId xmlns:a16="http://schemas.microsoft.com/office/drawing/2014/main" id="{EE51F6D4-AAD7-604A-9BD3-D7F52AE32021}"/>
              </a:ext>
            </a:extLst>
          </p:cNvPr>
          <p:cNvSpPr>
            <a:spLocks noGrp="1"/>
          </p:cNvSpPr>
          <p:nvPr>
            <p:ph type="ftr" sz="quarter" idx="11"/>
          </p:nvPr>
        </p:nvSpPr>
        <p:spPr/>
        <p:txBody>
          <a:bodyPr/>
          <a:lstStyle/>
          <a:p>
            <a:endParaRPr lang="es-ES_tradnl"/>
          </a:p>
        </p:txBody>
      </p:sp>
      <p:sp>
        <p:nvSpPr>
          <p:cNvPr id="9" name="Marcador de número de diapositiva 8">
            <a:extLst>
              <a:ext uri="{FF2B5EF4-FFF2-40B4-BE49-F238E27FC236}">
                <a16:creationId xmlns:a16="http://schemas.microsoft.com/office/drawing/2014/main" id="{7D23CED1-8A38-074D-B8F5-221AD1F73F3A}"/>
              </a:ext>
            </a:extLst>
          </p:cNvPr>
          <p:cNvSpPr>
            <a:spLocks noGrp="1"/>
          </p:cNvSpPr>
          <p:nvPr>
            <p:ph type="sldNum" sz="quarter" idx="12"/>
          </p:nvPr>
        </p:nvSpPr>
        <p:spPr/>
        <p:txBody>
          <a:bodyPr/>
          <a:lstStyle/>
          <a:p>
            <a:fld id="{7B69F7D3-51B7-3845-83A1-CC3B4B3257EB}" type="slidenum">
              <a:rPr lang="es-ES_tradnl" smtClean="0"/>
              <a:t>‹Nº›</a:t>
            </a:fld>
            <a:endParaRPr lang="es-ES_tradnl"/>
          </a:p>
        </p:txBody>
      </p:sp>
    </p:spTree>
    <p:extLst>
      <p:ext uri="{BB962C8B-B14F-4D97-AF65-F5344CB8AC3E}">
        <p14:creationId xmlns:p14="http://schemas.microsoft.com/office/powerpoint/2010/main" val="28109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497FCE-0282-D84C-868A-4101CD763069}"/>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fecha 2">
            <a:extLst>
              <a:ext uri="{FF2B5EF4-FFF2-40B4-BE49-F238E27FC236}">
                <a16:creationId xmlns:a16="http://schemas.microsoft.com/office/drawing/2014/main" id="{73066E0D-7171-E140-82FE-F7208D1B9C7C}"/>
              </a:ext>
            </a:extLst>
          </p:cNvPr>
          <p:cNvSpPr>
            <a:spLocks noGrp="1"/>
          </p:cNvSpPr>
          <p:nvPr>
            <p:ph type="dt" sz="half" idx="10"/>
          </p:nvPr>
        </p:nvSpPr>
        <p:spPr/>
        <p:txBody>
          <a:bodyPr/>
          <a:lstStyle/>
          <a:p>
            <a:fld id="{25CD7F0B-D1E1-054E-A9C6-8C408DA055E6}" type="datetimeFigureOut">
              <a:rPr lang="es-ES_tradnl" smtClean="0"/>
              <a:t>29/06/2020</a:t>
            </a:fld>
            <a:endParaRPr lang="es-ES_tradnl"/>
          </a:p>
        </p:txBody>
      </p:sp>
      <p:sp>
        <p:nvSpPr>
          <p:cNvPr id="4" name="Marcador de pie de página 3">
            <a:extLst>
              <a:ext uri="{FF2B5EF4-FFF2-40B4-BE49-F238E27FC236}">
                <a16:creationId xmlns:a16="http://schemas.microsoft.com/office/drawing/2014/main" id="{779D80F4-2C08-6A4F-B9D4-A454E6BAC6F4}"/>
              </a:ext>
            </a:extLst>
          </p:cNvPr>
          <p:cNvSpPr>
            <a:spLocks noGrp="1"/>
          </p:cNvSpPr>
          <p:nvPr>
            <p:ph type="ftr" sz="quarter" idx="11"/>
          </p:nvPr>
        </p:nvSpPr>
        <p:spPr/>
        <p:txBody>
          <a:bodyPr/>
          <a:lstStyle/>
          <a:p>
            <a:endParaRPr lang="es-ES_tradnl"/>
          </a:p>
        </p:txBody>
      </p:sp>
      <p:sp>
        <p:nvSpPr>
          <p:cNvPr id="5" name="Marcador de número de diapositiva 4">
            <a:extLst>
              <a:ext uri="{FF2B5EF4-FFF2-40B4-BE49-F238E27FC236}">
                <a16:creationId xmlns:a16="http://schemas.microsoft.com/office/drawing/2014/main" id="{F91362F0-67D8-D540-A59D-D3200EA067C4}"/>
              </a:ext>
            </a:extLst>
          </p:cNvPr>
          <p:cNvSpPr>
            <a:spLocks noGrp="1"/>
          </p:cNvSpPr>
          <p:nvPr>
            <p:ph type="sldNum" sz="quarter" idx="12"/>
          </p:nvPr>
        </p:nvSpPr>
        <p:spPr/>
        <p:txBody>
          <a:bodyPr/>
          <a:lstStyle/>
          <a:p>
            <a:fld id="{7B69F7D3-51B7-3845-83A1-CC3B4B3257EB}" type="slidenum">
              <a:rPr lang="es-ES_tradnl" smtClean="0"/>
              <a:t>‹Nº›</a:t>
            </a:fld>
            <a:endParaRPr lang="es-ES_tradnl"/>
          </a:p>
        </p:txBody>
      </p:sp>
    </p:spTree>
    <p:extLst>
      <p:ext uri="{BB962C8B-B14F-4D97-AF65-F5344CB8AC3E}">
        <p14:creationId xmlns:p14="http://schemas.microsoft.com/office/powerpoint/2010/main" val="11714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4808A83-C3F5-1D4C-8C11-4BE4A74E8F37}"/>
              </a:ext>
            </a:extLst>
          </p:cNvPr>
          <p:cNvSpPr>
            <a:spLocks noGrp="1"/>
          </p:cNvSpPr>
          <p:nvPr>
            <p:ph type="dt" sz="half" idx="10"/>
          </p:nvPr>
        </p:nvSpPr>
        <p:spPr/>
        <p:txBody>
          <a:bodyPr/>
          <a:lstStyle/>
          <a:p>
            <a:fld id="{25CD7F0B-D1E1-054E-A9C6-8C408DA055E6}" type="datetimeFigureOut">
              <a:rPr lang="es-ES_tradnl" smtClean="0"/>
              <a:t>29/06/2020</a:t>
            </a:fld>
            <a:endParaRPr lang="es-ES_tradnl"/>
          </a:p>
        </p:txBody>
      </p:sp>
      <p:sp>
        <p:nvSpPr>
          <p:cNvPr id="3" name="Marcador de pie de página 2">
            <a:extLst>
              <a:ext uri="{FF2B5EF4-FFF2-40B4-BE49-F238E27FC236}">
                <a16:creationId xmlns:a16="http://schemas.microsoft.com/office/drawing/2014/main" id="{92AB59CD-6EDF-1E4D-9C8A-D1D29DBA98E9}"/>
              </a:ext>
            </a:extLst>
          </p:cNvPr>
          <p:cNvSpPr>
            <a:spLocks noGrp="1"/>
          </p:cNvSpPr>
          <p:nvPr>
            <p:ph type="ftr" sz="quarter" idx="11"/>
          </p:nvPr>
        </p:nvSpPr>
        <p:spPr/>
        <p:txBody>
          <a:bodyPr/>
          <a:lstStyle/>
          <a:p>
            <a:endParaRPr lang="es-ES_tradnl"/>
          </a:p>
        </p:txBody>
      </p:sp>
      <p:sp>
        <p:nvSpPr>
          <p:cNvPr id="4" name="Marcador de número de diapositiva 3">
            <a:extLst>
              <a:ext uri="{FF2B5EF4-FFF2-40B4-BE49-F238E27FC236}">
                <a16:creationId xmlns:a16="http://schemas.microsoft.com/office/drawing/2014/main" id="{190916BF-B5D7-7447-847F-76F47013091B}"/>
              </a:ext>
            </a:extLst>
          </p:cNvPr>
          <p:cNvSpPr>
            <a:spLocks noGrp="1"/>
          </p:cNvSpPr>
          <p:nvPr>
            <p:ph type="sldNum" sz="quarter" idx="12"/>
          </p:nvPr>
        </p:nvSpPr>
        <p:spPr/>
        <p:txBody>
          <a:bodyPr/>
          <a:lstStyle/>
          <a:p>
            <a:fld id="{7B69F7D3-51B7-3845-83A1-CC3B4B3257EB}" type="slidenum">
              <a:rPr lang="es-ES_tradnl" smtClean="0"/>
              <a:t>‹Nº›</a:t>
            </a:fld>
            <a:endParaRPr lang="es-ES_tradnl"/>
          </a:p>
        </p:txBody>
      </p:sp>
    </p:spTree>
    <p:extLst>
      <p:ext uri="{BB962C8B-B14F-4D97-AF65-F5344CB8AC3E}">
        <p14:creationId xmlns:p14="http://schemas.microsoft.com/office/powerpoint/2010/main" val="279104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95BF7F-E95A-9342-A043-5911A6B3183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94F45AE2-F80B-564C-9966-9FEB01EDCA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texto 3">
            <a:extLst>
              <a:ext uri="{FF2B5EF4-FFF2-40B4-BE49-F238E27FC236}">
                <a16:creationId xmlns:a16="http://schemas.microsoft.com/office/drawing/2014/main" id="{B8D98403-086A-3C45-B901-02D180004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039593F-FA5F-874D-BB66-45A0839BDE8A}"/>
              </a:ext>
            </a:extLst>
          </p:cNvPr>
          <p:cNvSpPr>
            <a:spLocks noGrp="1"/>
          </p:cNvSpPr>
          <p:nvPr>
            <p:ph type="dt" sz="half" idx="10"/>
          </p:nvPr>
        </p:nvSpPr>
        <p:spPr/>
        <p:txBody>
          <a:bodyPr/>
          <a:lstStyle/>
          <a:p>
            <a:fld id="{25CD7F0B-D1E1-054E-A9C6-8C408DA055E6}" type="datetimeFigureOut">
              <a:rPr lang="es-ES_tradnl" smtClean="0"/>
              <a:t>29/06/2020</a:t>
            </a:fld>
            <a:endParaRPr lang="es-ES_tradnl"/>
          </a:p>
        </p:txBody>
      </p:sp>
      <p:sp>
        <p:nvSpPr>
          <p:cNvPr id="6" name="Marcador de pie de página 5">
            <a:extLst>
              <a:ext uri="{FF2B5EF4-FFF2-40B4-BE49-F238E27FC236}">
                <a16:creationId xmlns:a16="http://schemas.microsoft.com/office/drawing/2014/main" id="{DCF87A82-E656-1A41-BF46-77990ED56F7B}"/>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98DF48B7-9797-9F45-A98A-144344825C6D}"/>
              </a:ext>
            </a:extLst>
          </p:cNvPr>
          <p:cNvSpPr>
            <a:spLocks noGrp="1"/>
          </p:cNvSpPr>
          <p:nvPr>
            <p:ph type="sldNum" sz="quarter" idx="12"/>
          </p:nvPr>
        </p:nvSpPr>
        <p:spPr/>
        <p:txBody>
          <a:bodyPr/>
          <a:lstStyle/>
          <a:p>
            <a:fld id="{7B69F7D3-51B7-3845-83A1-CC3B4B3257EB}" type="slidenum">
              <a:rPr lang="es-ES_tradnl" smtClean="0"/>
              <a:t>‹Nº›</a:t>
            </a:fld>
            <a:endParaRPr lang="es-ES_tradnl"/>
          </a:p>
        </p:txBody>
      </p:sp>
    </p:spTree>
    <p:extLst>
      <p:ext uri="{BB962C8B-B14F-4D97-AF65-F5344CB8AC3E}">
        <p14:creationId xmlns:p14="http://schemas.microsoft.com/office/powerpoint/2010/main" val="1308836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56EC0-1401-C04D-8E18-06EFD679EE4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posición de imagen 2">
            <a:extLst>
              <a:ext uri="{FF2B5EF4-FFF2-40B4-BE49-F238E27FC236}">
                <a16:creationId xmlns:a16="http://schemas.microsoft.com/office/drawing/2014/main" id="{5C0BC59E-F2B6-234E-AE52-5DB82AE3DD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a:extLst>
              <a:ext uri="{FF2B5EF4-FFF2-40B4-BE49-F238E27FC236}">
                <a16:creationId xmlns:a16="http://schemas.microsoft.com/office/drawing/2014/main" id="{3D10A075-DB8F-0145-B268-924E5B21E6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86DA440-4F87-4A4B-8A5A-2F562E1400C3}"/>
              </a:ext>
            </a:extLst>
          </p:cNvPr>
          <p:cNvSpPr>
            <a:spLocks noGrp="1"/>
          </p:cNvSpPr>
          <p:nvPr>
            <p:ph type="dt" sz="half" idx="10"/>
          </p:nvPr>
        </p:nvSpPr>
        <p:spPr/>
        <p:txBody>
          <a:bodyPr/>
          <a:lstStyle/>
          <a:p>
            <a:fld id="{25CD7F0B-D1E1-054E-A9C6-8C408DA055E6}" type="datetimeFigureOut">
              <a:rPr lang="es-ES_tradnl" smtClean="0"/>
              <a:t>29/06/2020</a:t>
            </a:fld>
            <a:endParaRPr lang="es-ES_tradnl"/>
          </a:p>
        </p:txBody>
      </p:sp>
      <p:sp>
        <p:nvSpPr>
          <p:cNvPr id="6" name="Marcador de pie de página 5">
            <a:extLst>
              <a:ext uri="{FF2B5EF4-FFF2-40B4-BE49-F238E27FC236}">
                <a16:creationId xmlns:a16="http://schemas.microsoft.com/office/drawing/2014/main" id="{B54395E7-18B3-9F4B-87DE-FCC252C2A940}"/>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F0A894A5-646A-EA44-BF9A-4210C4EA30C2}"/>
              </a:ext>
            </a:extLst>
          </p:cNvPr>
          <p:cNvSpPr>
            <a:spLocks noGrp="1"/>
          </p:cNvSpPr>
          <p:nvPr>
            <p:ph type="sldNum" sz="quarter" idx="12"/>
          </p:nvPr>
        </p:nvSpPr>
        <p:spPr/>
        <p:txBody>
          <a:bodyPr/>
          <a:lstStyle/>
          <a:p>
            <a:fld id="{7B69F7D3-51B7-3845-83A1-CC3B4B3257EB}" type="slidenum">
              <a:rPr lang="es-ES_tradnl" smtClean="0"/>
              <a:t>‹Nº›</a:t>
            </a:fld>
            <a:endParaRPr lang="es-ES_tradnl"/>
          </a:p>
        </p:txBody>
      </p:sp>
    </p:spTree>
    <p:extLst>
      <p:ext uri="{BB962C8B-B14F-4D97-AF65-F5344CB8AC3E}">
        <p14:creationId xmlns:p14="http://schemas.microsoft.com/office/powerpoint/2010/main" val="1188551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442AD1E-4FFD-FF4E-AF0F-1164925B10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85EE9325-5089-0943-84E7-D5452A74DE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A48352AD-C763-D147-911A-7996E69E2D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D7F0B-D1E1-054E-A9C6-8C408DA055E6}" type="datetimeFigureOut">
              <a:rPr lang="es-ES_tradnl" smtClean="0"/>
              <a:t>29/06/2020</a:t>
            </a:fld>
            <a:endParaRPr lang="es-ES_tradnl"/>
          </a:p>
        </p:txBody>
      </p:sp>
      <p:sp>
        <p:nvSpPr>
          <p:cNvPr id="5" name="Marcador de pie de página 4">
            <a:extLst>
              <a:ext uri="{FF2B5EF4-FFF2-40B4-BE49-F238E27FC236}">
                <a16:creationId xmlns:a16="http://schemas.microsoft.com/office/drawing/2014/main" id="{98EBE9D7-C239-AE4A-B5B5-EBC83D4FE9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a:extLst>
              <a:ext uri="{FF2B5EF4-FFF2-40B4-BE49-F238E27FC236}">
                <a16:creationId xmlns:a16="http://schemas.microsoft.com/office/drawing/2014/main" id="{1104F9AC-2C41-9046-9A49-8A6355A394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9F7D3-51B7-3845-83A1-CC3B4B3257EB}" type="slidenum">
              <a:rPr lang="es-ES_tradnl" smtClean="0"/>
              <a:t>‹Nº›</a:t>
            </a:fld>
            <a:endParaRPr lang="es-ES_tradnl"/>
          </a:p>
        </p:txBody>
      </p:sp>
    </p:spTree>
    <p:extLst>
      <p:ext uri="{BB962C8B-B14F-4D97-AF65-F5344CB8AC3E}">
        <p14:creationId xmlns:p14="http://schemas.microsoft.com/office/powerpoint/2010/main" val="778138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AA7141E-2027-45EC-911A-BD71AB7C3F3D}"/>
              </a:ext>
            </a:extLst>
          </p:cNvPr>
          <p:cNvPicPr>
            <a:picLocks noChangeAspect="1"/>
          </p:cNvPicPr>
          <p:nvPr/>
        </p:nvPicPr>
        <p:blipFill rotWithShape="1">
          <a:blip r:embed="rId2">
            <a:alphaModFix amt="50000"/>
          </a:blip>
          <a:srcRect t="2524" b="13207"/>
          <a:stretch/>
        </p:blipFill>
        <p:spPr>
          <a:xfrm>
            <a:off x="20" y="1"/>
            <a:ext cx="12191980" cy="6857999"/>
          </a:xfrm>
          <a:prstGeom prst="rect">
            <a:avLst/>
          </a:prstGeom>
        </p:spPr>
      </p:pic>
      <p:sp>
        <p:nvSpPr>
          <p:cNvPr id="2" name="Título 1">
            <a:extLst>
              <a:ext uri="{FF2B5EF4-FFF2-40B4-BE49-F238E27FC236}">
                <a16:creationId xmlns:a16="http://schemas.microsoft.com/office/drawing/2014/main" id="{2A527F79-1FB9-1F44-B3A6-71D1CEE38C4C}"/>
              </a:ext>
            </a:extLst>
          </p:cNvPr>
          <p:cNvSpPr>
            <a:spLocks noGrp="1"/>
          </p:cNvSpPr>
          <p:nvPr>
            <p:ph type="ctrTitle"/>
          </p:nvPr>
        </p:nvSpPr>
        <p:spPr>
          <a:xfrm>
            <a:off x="1524000" y="1122362"/>
            <a:ext cx="9144000" cy="2900518"/>
          </a:xfrm>
        </p:spPr>
        <p:txBody>
          <a:bodyPr>
            <a:normAutofit/>
          </a:bodyPr>
          <a:lstStyle/>
          <a:p>
            <a:r>
              <a:rPr lang="es-ES_tradnl" dirty="0">
                <a:solidFill>
                  <a:srgbClr val="FFFFFF"/>
                </a:solidFill>
                <a:latin typeface="+mn-lt"/>
              </a:rPr>
              <a:t>PROGRAMA DE ACCION COMUNITARIA</a:t>
            </a:r>
            <a:br>
              <a:rPr lang="es-ES_tradnl" dirty="0">
                <a:solidFill>
                  <a:srgbClr val="FFFFFF"/>
                </a:solidFill>
                <a:latin typeface="+mn-lt"/>
              </a:rPr>
            </a:br>
            <a:endParaRPr lang="es-ES_tradnl" dirty="0">
              <a:solidFill>
                <a:srgbClr val="FFFFFF"/>
              </a:solidFill>
              <a:latin typeface="+mn-lt"/>
            </a:endParaRPr>
          </a:p>
        </p:txBody>
      </p:sp>
      <p:sp>
        <p:nvSpPr>
          <p:cNvPr id="3" name="Subtítulo 2">
            <a:extLst>
              <a:ext uri="{FF2B5EF4-FFF2-40B4-BE49-F238E27FC236}">
                <a16:creationId xmlns:a16="http://schemas.microsoft.com/office/drawing/2014/main" id="{BAF29D98-16E2-1846-8207-418BA4CA6B0E}"/>
              </a:ext>
            </a:extLst>
          </p:cNvPr>
          <p:cNvSpPr>
            <a:spLocks noGrp="1"/>
          </p:cNvSpPr>
          <p:nvPr>
            <p:ph type="subTitle" idx="1"/>
          </p:nvPr>
        </p:nvSpPr>
        <p:spPr>
          <a:xfrm>
            <a:off x="1524000" y="4159404"/>
            <a:ext cx="9144000" cy="1098395"/>
          </a:xfrm>
        </p:spPr>
        <p:txBody>
          <a:bodyPr>
            <a:normAutofit/>
          </a:bodyPr>
          <a:lstStyle/>
          <a:p>
            <a:r>
              <a:rPr lang="es-ES_tradnl" dirty="0">
                <a:solidFill>
                  <a:srgbClr val="FFFFFF"/>
                </a:solidFill>
              </a:rPr>
              <a:t>DESDE LA PROMOCION DE LA SALUD</a:t>
            </a:r>
          </a:p>
        </p:txBody>
      </p:sp>
    </p:spTree>
    <p:extLst>
      <p:ext uri="{BB962C8B-B14F-4D97-AF65-F5344CB8AC3E}">
        <p14:creationId xmlns:p14="http://schemas.microsoft.com/office/powerpoint/2010/main" val="275945687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D1D4FD-E532-804C-B778-DA817D62A60F}"/>
              </a:ext>
            </a:extLst>
          </p:cNvPr>
          <p:cNvSpPr>
            <a:spLocks noGrp="1"/>
          </p:cNvSpPr>
          <p:nvPr>
            <p:ph type="title"/>
          </p:nvPr>
        </p:nvSpPr>
        <p:spPr>
          <a:xfrm>
            <a:off x="1653363" y="365760"/>
            <a:ext cx="9367203" cy="1188720"/>
          </a:xfrm>
        </p:spPr>
        <p:txBody>
          <a:bodyPr>
            <a:normAutofit/>
          </a:bodyPr>
          <a:lstStyle/>
          <a:p>
            <a:r>
              <a:rPr lang="es-ES_tradnl" b="1" dirty="0">
                <a:latin typeface="+mn-lt"/>
              </a:rPr>
              <a:t>El Covid-19</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B4FC0B4C-45E2-114D-BA7D-A992D533A054}"/>
              </a:ext>
            </a:extLst>
          </p:cNvPr>
          <p:cNvSpPr>
            <a:spLocks noGrp="1"/>
          </p:cNvSpPr>
          <p:nvPr>
            <p:ph idx="1"/>
          </p:nvPr>
        </p:nvSpPr>
        <p:spPr>
          <a:xfrm>
            <a:off x="260350" y="1558212"/>
            <a:ext cx="11671300" cy="5166360"/>
          </a:xfrm>
        </p:spPr>
        <p:txBody>
          <a:bodyPr anchor="t">
            <a:normAutofit/>
          </a:bodyPr>
          <a:lstStyle/>
          <a:p>
            <a:pPr algn="just"/>
            <a:r>
              <a:rPr lang="es-ES_tradnl" sz="1800" b="1" dirty="0"/>
              <a:t>Al entrar a la fase de transmisión comunitaria de Covid-19, la principal puerta de entrada y espacio de control y cuidados de los casos de </a:t>
            </a:r>
            <a:r>
              <a:rPr lang="es-ES_tradnl" sz="1800" b="1" dirty="0" err="1"/>
              <a:t>Covid</a:t>
            </a:r>
            <a:r>
              <a:rPr lang="es-ES_tradnl" sz="1800" b="1" dirty="0"/>
              <a:t> -19 son los establecimientos de salud del primer nivel de atención (PNA). Al tratarse de una enfermedad transmisible se deben extremar las medidas de </a:t>
            </a:r>
            <a:r>
              <a:rPr lang="es-ES_tradnl" sz="1800" b="1" dirty="0" err="1"/>
              <a:t>precaución</a:t>
            </a:r>
            <a:r>
              <a:rPr lang="es-ES_tradnl" sz="1800" b="1" dirty="0"/>
              <a:t>. </a:t>
            </a:r>
            <a:endParaRPr lang="es-ES" sz="1800" b="1" dirty="0"/>
          </a:p>
          <a:p>
            <a:pPr algn="just"/>
            <a:r>
              <a:rPr lang="es-ES" sz="1800" b="1" dirty="0"/>
              <a:t>El COVID 19 es una situación y también una oportunidad, porque es un problema de salud que afecta a</a:t>
            </a:r>
            <a:r>
              <a:rPr lang="es-PE" sz="1800" b="1" dirty="0"/>
              <a:t> </a:t>
            </a:r>
            <a:r>
              <a:rPr lang="es-ES" sz="1800" b="1" dirty="0"/>
              <a:t>todos, debemos por un análisis de ¿cómo es que afecta a todos? , y luego ver la manera de</a:t>
            </a:r>
            <a:r>
              <a:rPr lang="es-PE" sz="1800" b="1" dirty="0"/>
              <a:t> </a:t>
            </a:r>
            <a:r>
              <a:rPr lang="es-ES" sz="1800" b="1" dirty="0"/>
              <a:t>participar en conjunto, definiendo con claridad la autoridad en los diversos niveles, en todo el territorio de</a:t>
            </a:r>
            <a:r>
              <a:rPr lang="es-PE" sz="1800" b="1" dirty="0"/>
              <a:t> </a:t>
            </a:r>
            <a:r>
              <a:rPr lang="es-ES" sz="1800" b="1" dirty="0"/>
              <a:t>la comunidad, en los sectores y en las familias. </a:t>
            </a:r>
          </a:p>
          <a:p>
            <a:pPr algn="just"/>
            <a:r>
              <a:rPr lang="es-ES" sz="1800" b="1" dirty="0"/>
              <a:t>La información debe acercarse y manejarse de</a:t>
            </a:r>
            <a:r>
              <a:rPr lang="es-PE" sz="1800" b="1" dirty="0"/>
              <a:t> </a:t>
            </a:r>
            <a:r>
              <a:rPr lang="es-ES" sz="1800" b="1" dirty="0"/>
              <a:t>manera concreta más personalizada: Es muy diferente decir ¿cuántos casos hay?, a decir: En las familias de la loma ¿cuántos casos hay? , ¿Cuándos abuelitos tenemos? , ¿Cuántos niños hay en la zona tal?</a:t>
            </a:r>
            <a:endParaRPr lang="es-PE" sz="1800" b="1" dirty="0"/>
          </a:p>
          <a:p>
            <a:pPr algn="just"/>
            <a:r>
              <a:rPr lang="es-ES" sz="1800" b="1" dirty="0"/>
              <a:t>No debemos desarticularnos de nuestra ubicación, de nuestra identidad, ni de nuestro territorio, así mismo</a:t>
            </a:r>
            <a:r>
              <a:rPr lang="es-PE" sz="1800" b="1" dirty="0"/>
              <a:t> </a:t>
            </a:r>
            <a:r>
              <a:rPr lang="es-ES" sz="1800" b="1" dirty="0"/>
              <a:t>decidir ¿quién de ese sector va a notificar? , el personal de salud debe ser parte de un sector y de un territorio.</a:t>
            </a:r>
          </a:p>
          <a:p>
            <a:pPr lvl="0" algn="just"/>
            <a:r>
              <a:rPr lang="es-ES_tradnl" sz="1800" b="1" dirty="0"/>
              <a:t>La pandemia exige a todos en los tres niveles de acción (familia, comunidad y organizaciones de segundo nivel) actuar en defensa de la vida ante el riesgo de la pandemia.</a:t>
            </a:r>
            <a:endParaRPr lang="es-PE" sz="1800" b="1" dirty="0"/>
          </a:p>
          <a:p>
            <a:pPr lvl="0" algn="just"/>
            <a:r>
              <a:rPr lang="es-ES" sz="1800" b="1" dirty="0"/>
              <a:t>Tomar en cuenta que la organización social en la Amazonía se basa en la armonía entre el parentesco y la posesión de sus bienes, organizarse tiene que ver también con la forma de acceder a servicios, de ahí su relación con la gestión. El fortalecimiento de la organización para la defensa de la vida debe darse cuidando no violentar la relación de equilibrio y armonía en la que vive la comunidad indígena.</a:t>
            </a:r>
            <a:endParaRPr lang="es-PE" sz="1800" b="1" dirty="0"/>
          </a:p>
          <a:p>
            <a:endParaRPr lang="es-PE" sz="1400" b="1" dirty="0"/>
          </a:p>
          <a:p>
            <a:endParaRPr lang="es-ES_tradnl" sz="1300" dirty="0"/>
          </a:p>
        </p:txBody>
      </p:sp>
    </p:spTree>
    <p:extLst>
      <p:ext uri="{BB962C8B-B14F-4D97-AF65-F5344CB8AC3E}">
        <p14:creationId xmlns:p14="http://schemas.microsoft.com/office/powerpoint/2010/main" val="1220663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781E76-AE88-5B42-AB5D-897ED47A6FC9}"/>
              </a:ext>
            </a:extLst>
          </p:cNvPr>
          <p:cNvSpPr>
            <a:spLocks noGrp="1"/>
          </p:cNvSpPr>
          <p:nvPr>
            <p:ph type="title"/>
          </p:nvPr>
        </p:nvSpPr>
        <p:spPr>
          <a:xfrm>
            <a:off x="1736247" y="0"/>
            <a:ext cx="9367203" cy="1188720"/>
          </a:xfrm>
        </p:spPr>
        <p:txBody>
          <a:bodyPr>
            <a:normAutofit/>
          </a:bodyPr>
          <a:lstStyle/>
          <a:p>
            <a:pPr algn="ctr"/>
            <a:r>
              <a:rPr lang="es-ES_tradnl" dirty="0">
                <a:latin typeface="+mn-lt"/>
              </a:rPr>
              <a:t>Los ACS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38B9928E-BEF7-2045-9FEC-A15D4AD92963}"/>
              </a:ext>
            </a:extLst>
          </p:cNvPr>
          <p:cNvSpPr>
            <a:spLocks noGrp="1"/>
          </p:cNvSpPr>
          <p:nvPr>
            <p:ph idx="1"/>
          </p:nvPr>
        </p:nvSpPr>
        <p:spPr>
          <a:xfrm>
            <a:off x="787399" y="1519636"/>
            <a:ext cx="11264900" cy="5166360"/>
          </a:xfrm>
        </p:spPr>
        <p:txBody>
          <a:bodyPr anchor="t">
            <a:normAutofit fontScale="85000" lnSpcReduction="10000"/>
          </a:bodyPr>
          <a:lstStyle/>
          <a:p>
            <a:pPr algn="just"/>
            <a:r>
              <a:rPr lang="es-PE" sz="2000" b="1" dirty="0"/>
              <a:t>el involucramiento de los ACS en salud y desarrollo, sí puede fortalecerse a raíz de la pandemia, pero con propuestas específicas, hasta donde se necesita y se pueda realizar en cada región. </a:t>
            </a:r>
            <a:endParaRPr lang="es-ES" sz="2000" b="1" dirty="0"/>
          </a:p>
          <a:p>
            <a:pPr algn="just"/>
            <a:r>
              <a:rPr lang="es-ES" sz="2000" b="1" dirty="0"/>
              <a:t>Los ACS tienen que tener un rol transversal en la comunidad para promover bienestar a partir de cuatro pilares: educación, condiciones de vida, salud y organización social. Creemos que para lograr esto es necesario recordar que los ACS son de la comunidad y no sólo están ligados a un establecimiento de salud, siguiendo este concepto, es necesario que sea el municipio el ente público al que estén anclado los ACS debido a ser el representante del Estado a nivel local y de la comunidad,  de manera que su labor sea permanente y sostenida, y no sólo ante situaciones de emergencia. </a:t>
            </a:r>
          </a:p>
          <a:p>
            <a:pPr algn="just"/>
            <a:r>
              <a:rPr lang="es-ES" sz="2000" b="1" dirty="0"/>
              <a:t>Al plantear una propuesta de trabajo con agentes comunitarios sostenible en el tiempo, resulta vital plantear acciones que no pongan en riesgo la integridad de los mismos en la realización de las visitas domiciliarias comunitarios dentro del marco de la pandemia covid-19</a:t>
            </a:r>
          </a:p>
          <a:p>
            <a:pPr algn="just"/>
            <a:r>
              <a:rPr lang="es-ES" sz="2000" b="1" dirty="0"/>
              <a:t>La capacitación del promotor y su formación debe corregirse de aquello que le llevo al fracaso, no se le</a:t>
            </a:r>
            <a:r>
              <a:rPr lang="es-PE" sz="2000" b="1" dirty="0"/>
              <a:t> </a:t>
            </a:r>
            <a:r>
              <a:rPr lang="es-ES" sz="2000" b="1" dirty="0"/>
              <a:t>capacita para ser parte del establecimiento, Debe</a:t>
            </a:r>
            <a:r>
              <a:rPr lang="es-PE" sz="2000" b="1" dirty="0"/>
              <a:t> </a:t>
            </a:r>
            <a:r>
              <a:rPr lang="es-ES" sz="2000" b="1" dirty="0"/>
              <a:t>ser parte de la comunidad, debe ser recurso comunal, y como tal debe ser beneficiado con los servicios que recibe la comunidad, la comunidad debería definir en qué va a respaldar al promotor y su familia. </a:t>
            </a:r>
          </a:p>
          <a:p>
            <a:pPr algn="just"/>
            <a:r>
              <a:rPr lang="es-ES" sz="2000" b="1" dirty="0"/>
              <a:t>Los promotores por años en muchos lugares han estado abandonados por los EESS, sin embargo nunca la comunidad los ha</a:t>
            </a:r>
            <a:r>
              <a:rPr lang="es-PE" sz="2000" b="1" dirty="0"/>
              <a:t> </a:t>
            </a:r>
            <a:r>
              <a:rPr lang="es-ES" sz="2000" b="1" dirty="0"/>
              <a:t>excluido, siempre los ha considerado, y los ha reconocido como tales. Es el sector de salud que fallo</a:t>
            </a:r>
          </a:p>
          <a:p>
            <a:pPr algn="just"/>
            <a:r>
              <a:rPr lang="es-ES" sz="2000" b="1" dirty="0"/>
              <a:t>Se le debe empoderar al ACS pero no para parecerse al trabajador de</a:t>
            </a:r>
            <a:r>
              <a:rPr lang="es-PE" sz="2000" b="1" dirty="0"/>
              <a:t> </a:t>
            </a:r>
            <a:r>
              <a:rPr lang="es-ES" sz="2000" b="1" dirty="0"/>
              <a:t>salud, sino para que demuestre sus capacidades de gestionar la salud de su comunidad. Hay muchas experiencias que los ACS cumplieron una labor muy importante en los presupuestos participativos, se debe dar capacidades para tener un mejor rol en este proceso. </a:t>
            </a:r>
          </a:p>
          <a:p>
            <a:pPr algn="just"/>
            <a:r>
              <a:rPr lang="es-PE" sz="2000" b="1" dirty="0"/>
              <a:t>El involucramiento de los ACS en salud y desarrollo, sí puede fortalecerse a raíz de la pandemia, pero con propuestas específicas, hasta donde se necesita y se pueda realizar en cada región.</a:t>
            </a:r>
          </a:p>
          <a:p>
            <a:endParaRPr lang="es-ES_tradnl" sz="800" dirty="0"/>
          </a:p>
        </p:txBody>
      </p:sp>
    </p:spTree>
    <p:extLst>
      <p:ext uri="{BB962C8B-B14F-4D97-AF65-F5344CB8AC3E}">
        <p14:creationId xmlns:p14="http://schemas.microsoft.com/office/powerpoint/2010/main" val="734035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548B2A-02A5-064F-864D-F35E3A82EC87}"/>
              </a:ext>
            </a:extLst>
          </p:cNvPr>
          <p:cNvSpPr>
            <a:spLocks noGrp="1"/>
          </p:cNvSpPr>
          <p:nvPr>
            <p:ph type="title"/>
          </p:nvPr>
        </p:nvSpPr>
        <p:spPr>
          <a:xfrm>
            <a:off x="1653363" y="365760"/>
            <a:ext cx="9367203" cy="1188720"/>
          </a:xfrm>
        </p:spPr>
        <p:txBody>
          <a:bodyPr>
            <a:normAutofit/>
          </a:bodyPr>
          <a:lstStyle/>
          <a:p>
            <a:r>
              <a:rPr lang="es-ES_tradnl" b="1" dirty="0">
                <a:latin typeface="+mn-lt"/>
              </a:rPr>
              <a:t>Los nuevos servicios de salud</a:t>
            </a:r>
            <a:r>
              <a:rPr lang="es-ES_tradnl" dirty="0">
                <a:latin typeface="+mn-lt"/>
              </a:rPr>
              <a:t>.</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C8F120E7-E6C7-AB4D-A0DC-032AE1A0CFC3}"/>
              </a:ext>
            </a:extLst>
          </p:cNvPr>
          <p:cNvSpPr>
            <a:spLocks noGrp="1"/>
          </p:cNvSpPr>
          <p:nvPr>
            <p:ph idx="1"/>
          </p:nvPr>
        </p:nvSpPr>
        <p:spPr>
          <a:xfrm>
            <a:off x="971654" y="1554480"/>
            <a:ext cx="11080646" cy="5303520"/>
          </a:xfrm>
        </p:spPr>
        <p:txBody>
          <a:bodyPr anchor="t">
            <a:normAutofit/>
          </a:bodyPr>
          <a:lstStyle/>
          <a:p>
            <a:pPr algn="just"/>
            <a:r>
              <a:rPr lang="es-ES_tradnl" sz="1400" b="1" dirty="0"/>
              <a:t>Implementar un proceso continuo de atención  y cuidado de las personas en el PNS,  que articule la  resolutivita, la calidad  y la respuesta propia y adecuada a la necesidad de cada territorio.</a:t>
            </a:r>
          </a:p>
          <a:p>
            <a:pPr lvl="0" algn="just"/>
            <a:r>
              <a:rPr lang="es-ES_tradnl" sz="1400" b="1" dirty="0"/>
              <a:t>De acuerdo al nuevo reglamento de las RIS se deben Establecer conglomerados “unidades básicas de salud” (UBS) de 600 a 800 familias  en zona urbana y menos de 400 en zona rural , que deberán ser cuidadas por un equipo multidisciplinario (EMS).</a:t>
            </a:r>
            <a:endParaRPr lang="es-PE" sz="1400" b="1" dirty="0"/>
          </a:p>
          <a:p>
            <a:pPr lvl="0" algn="just"/>
            <a:r>
              <a:rPr lang="es-ES_tradnl" sz="1400" b="1" dirty="0"/>
              <a:t>Cada conglomerado deberá contar con un establecimiento de atención con infraestructura y equipamiento esencial, con un EMS</a:t>
            </a:r>
            <a:endParaRPr lang="es-PE" sz="1400" b="1" dirty="0"/>
          </a:p>
          <a:p>
            <a:pPr lvl="0" algn="just"/>
            <a:r>
              <a:rPr lang="es-ES_tradnl" sz="1400" b="1" dirty="0"/>
              <a:t>3 o 4  sectores tendrán un Servicios de Salud, con mayor capacidad de resolución, con personal especialista  en medicina familiar, pediatra, un obstetra y un odontólogo, si bien es una imagen objetivo a mediano y largo plazo se debe tener en cuenta y da los pasos iniciales para su implementación.</a:t>
            </a:r>
            <a:endParaRPr lang="es-PE" sz="1400" b="1" dirty="0"/>
          </a:p>
          <a:p>
            <a:pPr lvl="0" algn="just"/>
            <a:r>
              <a:rPr lang="es-ES_tradnl" sz="1400" b="1" dirty="0"/>
              <a:t>Mientras tanto Sectorizar los ámbitos y asignar responsabilidades compartidas entre SS, Autoridades locales y ACS.</a:t>
            </a:r>
            <a:endParaRPr lang="es-PE" sz="1400" b="1" dirty="0"/>
          </a:p>
          <a:p>
            <a:pPr lvl="0" algn="just"/>
            <a:r>
              <a:rPr lang="es-ES_tradnl" sz="1400" b="1" dirty="0"/>
              <a:t>Organización de los servicios para resolver  problema </a:t>
            </a:r>
            <a:r>
              <a:rPr lang="es-ES_tradnl" sz="1400" b="1"/>
              <a:t>de salud  </a:t>
            </a:r>
            <a:r>
              <a:rPr lang="es-ES_tradnl" sz="1400" b="1" dirty="0"/>
              <a:t>vigentes concretos : anemia, Malaria, dengue, Parasitosis y COVID.</a:t>
            </a:r>
            <a:endParaRPr lang="es-PE" sz="1400" b="1" dirty="0"/>
          </a:p>
          <a:p>
            <a:pPr lvl="0" algn="just"/>
            <a:r>
              <a:rPr lang="es-ES_tradnl" sz="1400" b="1" dirty="0"/>
              <a:t>Definición de rutas para la atención especializada, tanto para el diagnostico, como para el tratamiento.</a:t>
            </a:r>
            <a:endParaRPr lang="es-PE" sz="1400" b="1" dirty="0"/>
          </a:p>
          <a:p>
            <a:pPr lvl="0" algn="just"/>
            <a:r>
              <a:rPr lang="es-ES_tradnl" sz="1400" b="1" dirty="0"/>
              <a:t>Disponibilidad de medicamentos  para las personas y familia entregadas para tres meses</a:t>
            </a:r>
            <a:endParaRPr lang="es-PE" sz="1400" b="1" dirty="0"/>
          </a:p>
          <a:p>
            <a:pPr lvl="0" algn="just"/>
            <a:r>
              <a:rPr lang="es-ES_tradnl" sz="1400" b="1" dirty="0"/>
              <a:t>Relanzamiento de la atención mediante la oferta móvil ( brigadas de atención)  para lugares alejados y que involucre a los Agentes Comunitarios de Salud - ACS dentro del equipo.</a:t>
            </a:r>
            <a:endParaRPr lang="es-PE" sz="1400" b="1" dirty="0"/>
          </a:p>
          <a:p>
            <a:pPr lvl="0" algn="just"/>
            <a:r>
              <a:rPr lang="es-ES_tradnl" sz="1400" b="1" dirty="0"/>
              <a:t>Implementar un sistema de vigilancia epidemiologia comunitaria utilizando los medios comunitarios locales.</a:t>
            </a:r>
            <a:endParaRPr lang="es-PE" sz="1400" b="1" dirty="0"/>
          </a:p>
          <a:p>
            <a:pPr lvl="0" algn="just"/>
            <a:r>
              <a:rPr lang="es-ES_tradnl" sz="1400" b="1" dirty="0"/>
              <a:t>Capacitación en bioseguridad a los trabajadores de salud y a los Agentes Comunitarios de Salud - ACS.</a:t>
            </a:r>
            <a:endParaRPr lang="es-PE" sz="1400" b="1" dirty="0"/>
          </a:p>
          <a:p>
            <a:pPr lvl="0" algn="just"/>
            <a:r>
              <a:rPr lang="es-ES_tradnl" sz="1400" b="1" dirty="0"/>
              <a:t>Equipamiento de material de protección para el personal de los Servicios de Salud, los Agentes Comunitarios y para la población.</a:t>
            </a:r>
          </a:p>
          <a:p>
            <a:pPr lvl="0" algn="just"/>
            <a:r>
              <a:rPr lang="es-ES_tradnl" sz="1400" b="1" dirty="0"/>
              <a:t>Establecer un plan para atender a la población en Riesgo que ha sido dejada de lado por el tema de la pandemia</a:t>
            </a:r>
            <a:endParaRPr lang="es-PE" sz="1400" b="1" dirty="0"/>
          </a:p>
          <a:p>
            <a:endParaRPr lang="es-ES_tradnl" sz="1100" dirty="0"/>
          </a:p>
        </p:txBody>
      </p:sp>
    </p:spTree>
    <p:extLst>
      <p:ext uri="{BB962C8B-B14F-4D97-AF65-F5344CB8AC3E}">
        <p14:creationId xmlns:p14="http://schemas.microsoft.com/office/powerpoint/2010/main" val="3770076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C6AD50-7D09-2E40-8917-4A2666731269}"/>
              </a:ext>
            </a:extLst>
          </p:cNvPr>
          <p:cNvSpPr>
            <a:spLocks noGrp="1"/>
          </p:cNvSpPr>
          <p:nvPr>
            <p:ph type="title"/>
          </p:nvPr>
        </p:nvSpPr>
        <p:spPr>
          <a:xfrm>
            <a:off x="1653363" y="365760"/>
            <a:ext cx="9367203" cy="1188720"/>
          </a:xfrm>
        </p:spPr>
        <p:txBody>
          <a:bodyPr>
            <a:normAutofit fontScale="90000"/>
          </a:bodyPr>
          <a:lstStyle/>
          <a:p>
            <a:r>
              <a:rPr lang="es-ES_tradnl" b="1" dirty="0">
                <a:latin typeface="+mn-lt"/>
              </a:rPr>
              <a:t>La capacitación</a:t>
            </a:r>
            <a:br>
              <a:rPr lang="es-ES_tradnl" b="1" dirty="0">
                <a:latin typeface="+mn-lt"/>
              </a:rPr>
            </a:br>
            <a:endParaRPr lang="es-ES_tradnl" b="1" dirty="0">
              <a:latin typeface="+mn-lt"/>
            </a:endParaRP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CC2CD717-28FC-A64A-A7BE-69272815AE69}"/>
              </a:ext>
            </a:extLst>
          </p:cNvPr>
          <p:cNvSpPr>
            <a:spLocks noGrp="1"/>
          </p:cNvSpPr>
          <p:nvPr>
            <p:ph idx="1"/>
          </p:nvPr>
        </p:nvSpPr>
        <p:spPr>
          <a:xfrm>
            <a:off x="774700" y="1920240"/>
            <a:ext cx="11201400" cy="4297680"/>
          </a:xfrm>
        </p:spPr>
        <p:txBody>
          <a:bodyPr anchor="t">
            <a:normAutofit/>
          </a:bodyPr>
          <a:lstStyle/>
          <a:p>
            <a:pPr marL="152396" indent="0" algn="just">
              <a:buNone/>
            </a:pPr>
            <a:r>
              <a:rPr lang="es-ES_tradnl" sz="2400" b="1" dirty="0"/>
              <a:t>Respetando sus creencias, sus saberes, sus experiencias y partiendo de sus percepciones, temores o necesidades respecto a la pandemia de COVID-19, tomando en cuenta la necesidad de mantener el equilibrio y la armonía; tomando en cuenta la nueva información y conocimientos adquiridos en el proceso identificar:</a:t>
            </a:r>
          </a:p>
          <a:p>
            <a:pPr marL="152396" indent="0" algn="just">
              <a:buNone/>
            </a:pPr>
            <a:endParaRPr lang="es-ES_tradnl" sz="2400" b="1" dirty="0"/>
          </a:p>
          <a:p>
            <a:pPr algn="just"/>
            <a:r>
              <a:rPr lang="es-ES_tradnl" sz="2400" b="1" dirty="0"/>
              <a:t>¿Qué pueden hacer en su familia para evitar contagiarse con el coronavirus? ¿Habría que cambiar algo? ¿Qué?</a:t>
            </a:r>
          </a:p>
          <a:p>
            <a:pPr algn="just"/>
            <a:r>
              <a:rPr lang="es-ES_tradnl" sz="2400" b="1" dirty="0"/>
              <a:t>Qué pueden hacer en su comunidad para evitar contagiarse con el coronavirus? ¿Habría que cambiar algo? ¿Qué?</a:t>
            </a:r>
          </a:p>
          <a:p>
            <a:pPr algn="just"/>
            <a:r>
              <a:rPr lang="es-ES_tradnl" sz="2400" b="1" dirty="0"/>
              <a:t>Qué esperan que se haga en su organización, federación, u otra para evitar contagiarse con el coronavirus? ¿Habría que cambiar algo? ¿Qué?</a:t>
            </a:r>
          </a:p>
          <a:p>
            <a:pPr algn="just"/>
            <a:endParaRPr lang="es-ES_tradnl" sz="2400" b="1" dirty="0"/>
          </a:p>
          <a:p>
            <a:endParaRPr lang="es-ES_tradnl" sz="2400" dirty="0"/>
          </a:p>
        </p:txBody>
      </p:sp>
    </p:spTree>
    <p:extLst>
      <p:ext uri="{BB962C8B-B14F-4D97-AF65-F5344CB8AC3E}">
        <p14:creationId xmlns:p14="http://schemas.microsoft.com/office/powerpoint/2010/main" val="2298751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D9FD3D-8654-3B45-B66C-64F97DDC28E5}"/>
              </a:ext>
            </a:extLst>
          </p:cNvPr>
          <p:cNvSpPr>
            <a:spLocks noGrp="1"/>
          </p:cNvSpPr>
          <p:nvPr>
            <p:ph type="title"/>
          </p:nvPr>
        </p:nvSpPr>
        <p:spPr>
          <a:xfrm>
            <a:off x="1653363" y="365760"/>
            <a:ext cx="9367203" cy="1188720"/>
          </a:xfrm>
        </p:spPr>
        <p:txBody>
          <a:bodyPr>
            <a:normAutofit/>
          </a:bodyPr>
          <a:lstStyle/>
          <a:p>
            <a:r>
              <a:rPr lang="es-ES_tradnl" dirty="0">
                <a:latin typeface="+mn-lt"/>
              </a:rPr>
              <a:t>FINANCIAMIENTO Y SOPORTE SOCIAL</a:t>
            </a:r>
          </a:p>
        </p:txBody>
      </p:sp>
      <p:sp>
        <p:nvSpPr>
          <p:cNvPr id="21" name="Freeform: Shape 20">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678EC03A-DB8A-C841-B847-79B220197E46}"/>
              </a:ext>
            </a:extLst>
          </p:cNvPr>
          <p:cNvSpPr>
            <a:spLocks noGrp="1"/>
          </p:cNvSpPr>
          <p:nvPr>
            <p:ph idx="1"/>
          </p:nvPr>
        </p:nvSpPr>
        <p:spPr>
          <a:xfrm>
            <a:off x="1653363" y="1695372"/>
            <a:ext cx="9367204" cy="4522548"/>
          </a:xfrm>
        </p:spPr>
        <p:txBody>
          <a:bodyPr anchor="t">
            <a:normAutofit fontScale="92500"/>
          </a:bodyPr>
          <a:lstStyle/>
          <a:p>
            <a:pPr algn="just"/>
            <a:r>
              <a:rPr lang="es-ES_tradnl" sz="2400" b="1" dirty="0"/>
              <a:t>A través del Gobierno Local, con supervisión de comités participativos locales.</a:t>
            </a:r>
          </a:p>
          <a:p>
            <a:pPr algn="just"/>
            <a:r>
              <a:rPr lang="es-ES_tradnl" sz="2400" b="1" dirty="0"/>
              <a:t>Establecer red de apoyo social diseñado con las organizaciones sociales</a:t>
            </a:r>
          </a:p>
          <a:p>
            <a:pPr algn="just"/>
            <a:r>
              <a:rPr lang="es-ES_tradnl" sz="2400" b="1" dirty="0"/>
              <a:t>Compras con participación de comités de la sociedad.</a:t>
            </a:r>
          </a:p>
          <a:p>
            <a:pPr algn="just"/>
            <a:r>
              <a:rPr lang="es-ES_tradnl" sz="2400" b="1" dirty="0"/>
              <a:t>Poner banderas blancas en casas de personas indigentes o vulnerables</a:t>
            </a:r>
          </a:p>
          <a:p>
            <a:pPr algn="just"/>
            <a:r>
              <a:rPr lang="es-ES_tradnl" sz="2400" b="1" dirty="0"/>
              <a:t>Colocar buzones de sugerencias en zonas criticas que serán respondidos dentro de las 21 horas, las notas deben llevar un número de </a:t>
            </a:r>
            <a:r>
              <a:rPr lang="es-ES_tradnl" sz="2400" b="1" dirty="0" err="1"/>
              <a:t>tlf</a:t>
            </a:r>
            <a:r>
              <a:rPr lang="es-ES_tradnl" sz="2400" b="1" dirty="0"/>
              <a:t> de contacto</a:t>
            </a:r>
          </a:p>
          <a:p>
            <a:pPr algn="just"/>
            <a:r>
              <a:rPr lang="es-ES_tradnl" sz="2400" b="1" dirty="0"/>
              <a:t>Reactivar los comedores populares con apoyo municipal en la compra y distribución de recursos.</a:t>
            </a:r>
          </a:p>
          <a:p>
            <a:pPr algn="just"/>
            <a:r>
              <a:rPr lang="es-ES_tradnl" sz="2400" b="1" dirty="0"/>
              <a:t>Liderar la coordinación con empresas para el apoyo de responsabilidad social institucional</a:t>
            </a:r>
          </a:p>
          <a:p>
            <a:endParaRPr lang="es-ES_tradnl" sz="2400" dirty="0"/>
          </a:p>
          <a:p>
            <a:endParaRPr lang="es-ES_tradnl" sz="2400" dirty="0"/>
          </a:p>
        </p:txBody>
      </p:sp>
    </p:spTree>
    <p:extLst>
      <p:ext uri="{BB962C8B-B14F-4D97-AF65-F5344CB8AC3E}">
        <p14:creationId xmlns:p14="http://schemas.microsoft.com/office/powerpoint/2010/main" val="2183380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4654285"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B8B3A52-18AF-C241-BC79-075DC157081E}"/>
              </a:ext>
            </a:extLst>
          </p:cNvPr>
          <p:cNvSpPr>
            <a:spLocks noGrp="1"/>
          </p:cNvSpPr>
          <p:nvPr>
            <p:ph type="title"/>
          </p:nvPr>
        </p:nvSpPr>
        <p:spPr>
          <a:xfrm>
            <a:off x="1156851" y="637764"/>
            <a:ext cx="2910051" cy="1305540"/>
          </a:xfrm>
        </p:spPr>
        <p:txBody>
          <a:bodyPr anchor="t">
            <a:normAutofit/>
          </a:bodyPr>
          <a:lstStyle/>
          <a:p>
            <a:r>
              <a:rPr lang="es-ES_tradnl" sz="3200" dirty="0">
                <a:solidFill>
                  <a:schemeClr val="bg1"/>
                </a:solidFill>
              </a:rPr>
              <a:t>Participantes</a:t>
            </a:r>
          </a:p>
        </p:txBody>
      </p:sp>
      <p:sp>
        <p:nvSpPr>
          <p:cNvPr id="12" name="Rectangle 11">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2118" y="0"/>
            <a:ext cx="7529872"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9976" y="2052748"/>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F8191C8A-727C-49AA-8810-FB7AF60FBED6}"/>
              </a:ext>
            </a:extLst>
          </p:cNvPr>
          <p:cNvPicPr>
            <a:picLocks noChangeAspect="1"/>
          </p:cNvPicPr>
          <p:nvPr/>
        </p:nvPicPr>
        <p:blipFill rotWithShape="1">
          <a:blip r:embed="rId2"/>
          <a:srcRect l="12520" r="38367" b="-3"/>
          <a:stretch/>
        </p:blipFill>
        <p:spPr>
          <a:xfrm>
            <a:off x="1156851" y="2259335"/>
            <a:ext cx="2910052" cy="3955195"/>
          </a:xfrm>
          <a:prstGeom prst="rect">
            <a:avLst/>
          </a:prstGeom>
        </p:spPr>
      </p:pic>
      <p:graphicFrame>
        <p:nvGraphicFramePr>
          <p:cNvPr id="5" name="Marcador de contenido 2">
            <a:extLst>
              <a:ext uri="{FF2B5EF4-FFF2-40B4-BE49-F238E27FC236}">
                <a16:creationId xmlns:a16="http://schemas.microsoft.com/office/drawing/2014/main" id="{214EB1FE-D44B-4BD7-B71A-D57BD52D246F}"/>
              </a:ext>
            </a:extLst>
          </p:cNvPr>
          <p:cNvGraphicFramePr>
            <a:graphicFrameLocks noGrp="1"/>
          </p:cNvGraphicFramePr>
          <p:nvPr>
            <p:ph idx="1"/>
            <p:extLst>
              <p:ext uri="{D42A27DB-BD31-4B8C-83A1-F6EECF244321}">
                <p14:modId xmlns:p14="http://schemas.microsoft.com/office/powerpoint/2010/main" val="3185004935"/>
              </p:ext>
            </p:extLst>
          </p:nvPr>
        </p:nvGraphicFramePr>
        <p:xfrm>
          <a:off x="5452533" y="2270740"/>
          <a:ext cx="5582614" cy="39437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809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928A97-AE54-DB4F-84B3-AB89A42CA6BF}"/>
              </a:ext>
            </a:extLst>
          </p:cNvPr>
          <p:cNvSpPr>
            <a:spLocks noGrp="1"/>
          </p:cNvSpPr>
          <p:nvPr>
            <p:ph type="title"/>
          </p:nvPr>
        </p:nvSpPr>
        <p:spPr>
          <a:xfrm>
            <a:off x="1653363" y="365760"/>
            <a:ext cx="9367203" cy="1188720"/>
          </a:xfrm>
        </p:spPr>
        <p:txBody>
          <a:bodyPr>
            <a:normAutofit/>
          </a:bodyPr>
          <a:lstStyle/>
          <a:p>
            <a:pPr>
              <a:tabLst>
                <a:tab pos="2527300" algn="l"/>
              </a:tabLst>
            </a:pPr>
            <a:r>
              <a:rPr lang="es-ES_tradnl" b="1" dirty="0"/>
              <a:t>Introducción</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8114112F-0B2D-5B45-A76D-29E58D31867D}"/>
              </a:ext>
            </a:extLst>
          </p:cNvPr>
          <p:cNvSpPr>
            <a:spLocks noGrp="1"/>
          </p:cNvSpPr>
          <p:nvPr>
            <p:ph idx="1"/>
          </p:nvPr>
        </p:nvSpPr>
        <p:spPr>
          <a:xfrm>
            <a:off x="1653363" y="2176272"/>
            <a:ext cx="9367204" cy="4041648"/>
          </a:xfrm>
        </p:spPr>
        <p:txBody>
          <a:bodyPr anchor="t">
            <a:normAutofit/>
          </a:bodyPr>
          <a:lstStyle/>
          <a:p>
            <a:pPr algn="just"/>
            <a:r>
              <a:rPr lang="es-ES_tradnl" sz="2000" b="1" dirty="0"/>
              <a:t>En la historia del mundo ninguna pandemia se ha resuelto sin apoyo de la comunidad.</a:t>
            </a:r>
          </a:p>
          <a:p>
            <a:pPr algn="just"/>
            <a:r>
              <a:rPr lang="es-PE" sz="2000" b="1" dirty="0"/>
              <a:t>De acuerdo a la NTS N.° 306-2020-MINSA frente a la pandemia por Covid-19 en el Perú, proponemos el desarrollo de procesos operativos que sean efectivos y factibles de implementar, con el fin de lograr la “articulación territorial con autoridades y comunidad”</a:t>
            </a:r>
          </a:p>
          <a:p>
            <a:pPr algn="just"/>
            <a:r>
              <a:rPr lang="es-PE" sz="2000" b="1" dirty="0"/>
              <a:t>El reto es como </a:t>
            </a:r>
            <a:r>
              <a:rPr lang="es-ES" sz="2000" b="1" dirty="0"/>
              <a:t>construir u “tejido social empoderado” , con una mirada más inclusiva , como se hace un solo tejido con la población y con el personal de salud , en donde históricamente el personal de salud muchas veces se pone fuera del tejido social , y no participa y no valora la importancia del apoyo comunal y se actúa de manera paternalista y excluyente.</a:t>
            </a:r>
          </a:p>
          <a:p>
            <a:pPr algn="just"/>
            <a:r>
              <a:rPr lang="es-ES" sz="2000" b="1" dirty="0"/>
              <a:t>Agradecemos el importante aporte de la comisión  que avalamos conceptualmente y quisiéramos enriquecerla con los hechos realizados en estos últimos años.</a:t>
            </a:r>
            <a:endParaRPr lang="es-PE" sz="2000" b="1" dirty="0"/>
          </a:p>
          <a:p>
            <a:endParaRPr lang="es-PE" sz="2400" b="1" dirty="0"/>
          </a:p>
          <a:p>
            <a:endParaRPr lang="es-ES_tradnl" sz="2400" dirty="0"/>
          </a:p>
        </p:txBody>
      </p:sp>
    </p:spTree>
    <p:extLst>
      <p:ext uri="{BB962C8B-B14F-4D97-AF65-F5344CB8AC3E}">
        <p14:creationId xmlns:p14="http://schemas.microsoft.com/office/powerpoint/2010/main" val="79297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F24CC306-B4A4-483B-9E4F-088F5DFED83D}"/>
              </a:ext>
            </a:extLst>
          </p:cNvPr>
          <p:cNvPicPr>
            <a:picLocks noChangeAspect="1"/>
          </p:cNvPicPr>
          <p:nvPr/>
        </p:nvPicPr>
        <p:blipFill rotWithShape="1">
          <a:blip r:embed="rId2">
            <a:alphaModFix amt="35000"/>
          </a:blip>
          <a:srcRect t="10892" r="1" b="4869"/>
          <a:stretch/>
        </p:blipFill>
        <p:spPr>
          <a:xfrm>
            <a:off x="-4243" y="10"/>
            <a:ext cx="12196243" cy="6857990"/>
          </a:xfrm>
          <a:prstGeom prst="rect">
            <a:avLst/>
          </a:prstGeom>
        </p:spPr>
      </p:pic>
      <p:sp>
        <p:nvSpPr>
          <p:cNvPr id="2" name="Título 1">
            <a:extLst>
              <a:ext uri="{FF2B5EF4-FFF2-40B4-BE49-F238E27FC236}">
                <a16:creationId xmlns:a16="http://schemas.microsoft.com/office/drawing/2014/main" id="{9B3B4DCF-A929-2149-8B88-2AD133B9B4EF}"/>
              </a:ext>
            </a:extLst>
          </p:cNvPr>
          <p:cNvSpPr>
            <a:spLocks noGrp="1"/>
          </p:cNvSpPr>
          <p:nvPr>
            <p:ph type="title"/>
          </p:nvPr>
        </p:nvSpPr>
        <p:spPr>
          <a:xfrm>
            <a:off x="643467" y="321734"/>
            <a:ext cx="10905066" cy="1135737"/>
          </a:xfrm>
        </p:spPr>
        <p:txBody>
          <a:bodyPr>
            <a:normAutofit/>
          </a:bodyPr>
          <a:lstStyle/>
          <a:p>
            <a:pPr algn="ctr"/>
            <a:r>
              <a:rPr lang="es-ES_tradnl" sz="3600" dirty="0">
                <a:latin typeface="+mn-lt"/>
              </a:rPr>
              <a:t>BASES CONCEPTUALES</a:t>
            </a:r>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arcador de contenido 2">
            <a:extLst>
              <a:ext uri="{FF2B5EF4-FFF2-40B4-BE49-F238E27FC236}">
                <a16:creationId xmlns:a16="http://schemas.microsoft.com/office/drawing/2014/main" id="{F35681EC-752D-46DC-8A80-42D372C118CF}"/>
              </a:ext>
            </a:extLst>
          </p:cNvPr>
          <p:cNvGraphicFramePr>
            <a:graphicFrameLocks noGrp="1"/>
          </p:cNvGraphicFramePr>
          <p:nvPr>
            <p:ph idx="1"/>
            <p:extLst>
              <p:ext uri="{D42A27DB-BD31-4B8C-83A1-F6EECF244321}">
                <p14:modId xmlns:p14="http://schemas.microsoft.com/office/powerpoint/2010/main" val="1792864585"/>
              </p:ext>
            </p:extLst>
          </p:nvPr>
        </p:nvGraphicFramePr>
        <p:xfrm>
          <a:off x="643467" y="1168400"/>
          <a:ext cx="10905066" cy="5450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890411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38DA41-E034-C84A-9239-D9123F71AEA3}"/>
              </a:ext>
            </a:extLst>
          </p:cNvPr>
          <p:cNvSpPr>
            <a:spLocks noGrp="1"/>
          </p:cNvSpPr>
          <p:nvPr>
            <p:ph type="title"/>
          </p:nvPr>
        </p:nvSpPr>
        <p:spPr>
          <a:xfrm>
            <a:off x="1653363" y="365760"/>
            <a:ext cx="9367203" cy="1188720"/>
          </a:xfrm>
        </p:spPr>
        <p:txBody>
          <a:bodyPr>
            <a:normAutofit/>
          </a:bodyPr>
          <a:lstStyle/>
          <a:p>
            <a:pPr algn="ctr"/>
            <a:r>
              <a:rPr lang="es-ES_tradnl" b="1" dirty="0">
                <a:latin typeface="+mn-lt"/>
              </a:rPr>
              <a:t>La organización comunal</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1E4486F2-DDD2-B740-95CE-01A706512C05}"/>
              </a:ext>
            </a:extLst>
          </p:cNvPr>
          <p:cNvSpPr>
            <a:spLocks noGrp="1"/>
          </p:cNvSpPr>
          <p:nvPr>
            <p:ph idx="1"/>
          </p:nvPr>
        </p:nvSpPr>
        <p:spPr>
          <a:xfrm>
            <a:off x="1653363" y="1695372"/>
            <a:ext cx="9367204" cy="5162628"/>
          </a:xfrm>
        </p:spPr>
        <p:txBody>
          <a:bodyPr anchor="t">
            <a:normAutofit lnSpcReduction="10000"/>
          </a:bodyPr>
          <a:lstStyle/>
          <a:p>
            <a:pPr algn="just"/>
            <a:r>
              <a:rPr lang="es-ES" sz="2400" b="1" dirty="0"/>
              <a:t>Nos interesa que sean las mismas comunidades las que identifiquen sus puntos críticos a atender e ideen las alternativas de solución de sus problemas sentidos, e implementar respuestas, en base a los recursos con los que cuentan o aquellos que puedan obtener sin problemas y de forma continua.</a:t>
            </a:r>
            <a:endParaRPr lang="es-PE" sz="2400" b="1" dirty="0"/>
          </a:p>
          <a:p>
            <a:pPr algn="just"/>
            <a:r>
              <a:rPr lang="es-ES" sz="2400" b="1" dirty="0"/>
              <a:t>De manera que estas diversas formas de acción comunitaria sean incluidas desde el proceso de formulación de la propuesta y no vistos únicamente como medios implementadores o intermediarios.</a:t>
            </a:r>
          </a:p>
          <a:p>
            <a:pPr algn="just"/>
            <a:r>
              <a:rPr lang="es-ES" sz="2400" b="1" dirty="0"/>
              <a:t>Cuando hablamos de la Organización de la Comunidad, nos interesa saber quien decide, si son los dirigentes, los </a:t>
            </a:r>
            <a:r>
              <a:rPr lang="es-ES" sz="2400" b="1" dirty="0" err="1"/>
              <a:t>apus</a:t>
            </a:r>
            <a:r>
              <a:rPr lang="es-ES" sz="2400" b="1" dirty="0"/>
              <a:t>  o las familias como en la amazonia, la decisión, esta asociado al tema de la participación, y la pregunta es ¿quién decide? Y ¿Qué decide cada quién?</a:t>
            </a:r>
          </a:p>
          <a:p>
            <a:pPr algn="just"/>
            <a:r>
              <a:rPr lang="es-ES" sz="2400" b="1" dirty="0"/>
              <a:t>Idear creativamente como será la convocatoria y participación de las personas y sus organizaciones en un contexto de limites en en el contacto físico.</a:t>
            </a:r>
          </a:p>
          <a:p>
            <a:pPr algn="just"/>
            <a:endParaRPr lang="es-ES" sz="2400" dirty="0"/>
          </a:p>
          <a:p>
            <a:endParaRPr lang="es-ES_tradnl" sz="2400" dirty="0"/>
          </a:p>
        </p:txBody>
      </p:sp>
    </p:spTree>
    <p:extLst>
      <p:ext uri="{BB962C8B-B14F-4D97-AF65-F5344CB8AC3E}">
        <p14:creationId xmlns:p14="http://schemas.microsoft.com/office/powerpoint/2010/main" val="3879508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38DA41-E034-C84A-9239-D9123F71AEA3}"/>
              </a:ext>
            </a:extLst>
          </p:cNvPr>
          <p:cNvSpPr>
            <a:spLocks noGrp="1"/>
          </p:cNvSpPr>
          <p:nvPr>
            <p:ph type="title"/>
          </p:nvPr>
        </p:nvSpPr>
        <p:spPr>
          <a:xfrm>
            <a:off x="1653363" y="365760"/>
            <a:ext cx="9367203" cy="1188720"/>
          </a:xfrm>
        </p:spPr>
        <p:txBody>
          <a:bodyPr>
            <a:normAutofit fontScale="90000"/>
          </a:bodyPr>
          <a:lstStyle/>
          <a:p>
            <a:pPr algn="ctr"/>
            <a:r>
              <a:rPr lang="es-ES_tradnl" b="1" dirty="0">
                <a:latin typeface="+mn-lt"/>
              </a:rPr>
              <a:t>La  Comunicación y la organización comunal</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5">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1E4486F2-DDD2-B740-95CE-01A706512C05}"/>
              </a:ext>
            </a:extLst>
          </p:cNvPr>
          <p:cNvSpPr>
            <a:spLocks noGrp="1"/>
          </p:cNvSpPr>
          <p:nvPr>
            <p:ph idx="1"/>
          </p:nvPr>
        </p:nvSpPr>
        <p:spPr>
          <a:xfrm>
            <a:off x="971654" y="1554480"/>
            <a:ext cx="11093346" cy="5303520"/>
          </a:xfrm>
        </p:spPr>
        <p:txBody>
          <a:bodyPr anchor="t">
            <a:normAutofit lnSpcReduction="10000"/>
          </a:bodyPr>
          <a:lstStyle/>
          <a:p>
            <a:pPr marL="495296" indent="-342900" algn="just"/>
            <a:r>
              <a:rPr lang="es-ES_tradnl" sz="2000" b="1" dirty="0"/>
              <a:t>Se parte de la idea que toda decisión debe ser una decisión basada en información: DECISIÓN INFORMADA. El proceso de comunicación dialógica se hará respetando las creencias, los saberes y las experiencias de los pueblos estableciendo un diálogo entre las culturas sobre la base del respeto mutuo, respetando su identidad y en una perspectiva de fortalecimiento de su identidad </a:t>
            </a:r>
          </a:p>
          <a:p>
            <a:pPr marL="495296" indent="-342900" algn="just"/>
            <a:r>
              <a:rPr lang="es-ES_tradnl" sz="2000" b="1" dirty="0"/>
              <a:t>Una comunicación que apunte al cambio debe considerar que los pueblos especialmente los indígenas, tienen un conjunto de esquemas culturales que muchas veces al ser confrontados se genera una RESISTENCIA como defensa de su IDENTIDAD, para ello es necesaria un  comunicaron empática y dialógica.</a:t>
            </a:r>
          </a:p>
          <a:p>
            <a:pPr marL="495296" indent="-342900" algn="just"/>
            <a:r>
              <a:rPr lang="es-ES_tradnl" sz="2000" b="1" dirty="0"/>
              <a:t>Identificación de la información sobre la pandemia que reciben del exterior o a la que tienen acceso, discriminar su contenido, su valor, relacionarlo con sus sistema de creencias.</a:t>
            </a:r>
          </a:p>
          <a:p>
            <a:pPr marL="495296" indent="-342900" algn="just"/>
            <a:r>
              <a:rPr lang="es-ES_tradnl" sz="2000" b="1" dirty="0"/>
              <a:t>Identificación de los medios a los que tienen acceso, los más usados por ellos o los que se puede mejorar.</a:t>
            </a:r>
          </a:p>
          <a:p>
            <a:pPr marL="495296" indent="-342900" algn="just"/>
            <a:r>
              <a:rPr lang="es-ES_tradnl" sz="2000" b="1" dirty="0"/>
              <a:t>Generar información</a:t>
            </a:r>
            <a:r>
              <a:rPr lang="es-ES" sz="2000" b="1" dirty="0"/>
              <a:t> y establecer comunicación hacia </a:t>
            </a:r>
            <a:r>
              <a:rPr lang="es-ES_tradnl" sz="2000" b="1" dirty="0"/>
              <a:t>el interior (familia y comunidad) y con el exterior (instituciones, organizaciones de segundo nivel).</a:t>
            </a:r>
          </a:p>
          <a:p>
            <a:pPr marL="495296" indent="-342900" algn="just"/>
            <a:r>
              <a:rPr lang="es-ES_tradnl" sz="2000" b="1" dirty="0"/>
              <a:t>La decisión</a:t>
            </a:r>
            <a:r>
              <a:rPr lang="es-ES" sz="2000" b="1" dirty="0"/>
              <a:t> sobre lo que se hará frente a la pandemia tomaría en cuenta tres niveles: la familia, la comunidad y las organizaciones representativas de segundo o tercer nivel (más allá del territorio de la comunidad).</a:t>
            </a:r>
          </a:p>
          <a:p>
            <a:pPr marL="495296" indent="-342900" algn="just"/>
            <a:r>
              <a:rPr lang="es-ES" sz="2000" b="1" dirty="0"/>
              <a:t>Se identificarán las necesidades organizativas, de capacitación, de planeamiento, u otras.</a:t>
            </a:r>
            <a:endParaRPr lang="es-ES_tradnl" sz="2000" b="1" dirty="0"/>
          </a:p>
          <a:p>
            <a:pPr marL="152396" indent="0" algn="just">
              <a:buNone/>
            </a:pPr>
            <a:endParaRPr lang="es-ES_tradnl" sz="2000" dirty="0"/>
          </a:p>
          <a:p>
            <a:endParaRPr lang="es-ES_tradnl" sz="2000" dirty="0"/>
          </a:p>
        </p:txBody>
      </p:sp>
    </p:spTree>
    <p:extLst>
      <p:ext uri="{BB962C8B-B14F-4D97-AF65-F5344CB8AC3E}">
        <p14:creationId xmlns:p14="http://schemas.microsoft.com/office/powerpoint/2010/main" val="2620159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38DA41-E034-C84A-9239-D9123F71AEA3}"/>
              </a:ext>
            </a:extLst>
          </p:cNvPr>
          <p:cNvSpPr>
            <a:spLocks noGrp="1"/>
          </p:cNvSpPr>
          <p:nvPr>
            <p:ph type="title"/>
          </p:nvPr>
        </p:nvSpPr>
        <p:spPr>
          <a:xfrm>
            <a:off x="1653363" y="365760"/>
            <a:ext cx="9367203" cy="1188720"/>
          </a:xfrm>
        </p:spPr>
        <p:txBody>
          <a:bodyPr>
            <a:normAutofit/>
          </a:bodyPr>
          <a:lstStyle/>
          <a:p>
            <a:r>
              <a:rPr lang="es-ES_tradnl" b="1" dirty="0">
                <a:latin typeface="+mn-lt"/>
              </a:rPr>
              <a:t>La organización comunal</a:t>
            </a:r>
            <a:endParaRPr lang="es-ES_tradnl" b="1">
              <a:latin typeface="+mn-lt"/>
            </a:endParaRP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5">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1E4486F2-DDD2-B740-95CE-01A706512C05}"/>
              </a:ext>
            </a:extLst>
          </p:cNvPr>
          <p:cNvSpPr>
            <a:spLocks noGrp="1"/>
          </p:cNvSpPr>
          <p:nvPr>
            <p:ph idx="1"/>
          </p:nvPr>
        </p:nvSpPr>
        <p:spPr>
          <a:xfrm>
            <a:off x="1653363" y="2176272"/>
            <a:ext cx="9367204" cy="4041648"/>
          </a:xfrm>
        </p:spPr>
        <p:txBody>
          <a:bodyPr anchor="t">
            <a:normAutofit/>
          </a:bodyPr>
          <a:lstStyle/>
          <a:p>
            <a:pPr algn="just"/>
            <a:r>
              <a:rPr lang="es-ES" sz="2000" b="1" dirty="0"/>
              <a:t>Es crucial para el MINSA fortalecer y afianzar las iniciativas que se vienen realizando por otros actores del sector publico, privado y académico, valiéndose de sus experiencias en comunidades rurales y/o indígenas, lecciones aprendidas, así como, su posición y aceptación social dentro del territorio se puede llegar a un mejor resultado.</a:t>
            </a:r>
            <a:endParaRPr lang="es-PE" sz="2000" b="1" dirty="0"/>
          </a:p>
          <a:p>
            <a:pPr algn="just"/>
            <a:r>
              <a:rPr lang="es-ES" sz="2000" b="1" dirty="0"/>
              <a:t>Buscar otras organizaciones o representantes de instituciones que la población respalde, con las que sea factible trabajar, como los docentes, la policía, los miembros de alguna comunidad religiosa, voluntarios, las fuerzas armadas, entre</a:t>
            </a:r>
          </a:p>
          <a:p>
            <a:pPr algn="just"/>
            <a:r>
              <a:rPr lang="es-ES" sz="2000" b="1" dirty="0"/>
              <a:t> Es necesario  generar esta articulación de acciones entre la estructura del gobierno local (gerencias) y diferentes organizaciones públicas para dar una respuesta a la emergencia, así como, incidir en un abordaje integral de la problemática, entendiendo su impacto en la calidad de vida y para una nueva convivencia que se está construyendo en su territorio. </a:t>
            </a:r>
            <a:endParaRPr lang="es-PE" sz="2000" b="1" dirty="0"/>
          </a:p>
          <a:p>
            <a:endParaRPr lang="es-ES_tradnl" sz="2000" dirty="0"/>
          </a:p>
        </p:txBody>
      </p:sp>
    </p:spTree>
    <p:extLst>
      <p:ext uri="{BB962C8B-B14F-4D97-AF65-F5344CB8AC3E}">
        <p14:creationId xmlns:p14="http://schemas.microsoft.com/office/powerpoint/2010/main" val="4238222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73D8D3-8A66-FB4B-B1F0-6538077F3DED}"/>
              </a:ext>
            </a:extLst>
          </p:cNvPr>
          <p:cNvSpPr>
            <a:spLocks noGrp="1"/>
          </p:cNvSpPr>
          <p:nvPr>
            <p:ph type="title"/>
          </p:nvPr>
        </p:nvSpPr>
        <p:spPr>
          <a:xfrm>
            <a:off x="1653363" y="365760"/>
            <a:ext cx="9367203" cy="1188720"/>
          </a:xfrm>
        </p:spPr>
        <p:txBody>
          <a:bodyPr>
            <a:normAutofit/>
          </a:bodyPr>
          <a:lstStyle/>
          <a:p>
            <a:r>
              <a:rPr lang="es-ES_tradnl" b="1" dirty="0">
                <a:latin typeface="+mn-lt"/>
              </a:rPr>
              <a:t>Los actores sociales</a:t>
            </a:r>
            <a:endParaRPr lang="es-ES_tradnl" b="1">
              <a:latin typeface="+mn-lt"/>
            </a:endParaRP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5">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99B7A6D8-5EFE-E548-B773-4E7A67C11DA3}"/>
              </a:ext>
            </a:extLst>
          </p:cNvPr>
          <p:cNvSpPr>
            <a:spLocks noGrp="1"/>
          </p:cNvSpPr>
          <p:nvPr>
            <p:ph idx="1"/>
          </p:nvPr>
        </p:nvSpPr>
        <p:spPr>
          <a:xfrm>
            <a:off x="1653363" y="2176272"/>
            <a:ext cx="9367204" cy="4041648"/>
          </a:xfrm>
        </p:spPr>
        <p:txBody>
          <a:bodyPr anchor="t">
            <a:normAutofit/>
          </a:bodyPr>
          <a:lstStyle/>
          <a:p>
            <a:pPr algn="just"/>
            <a:r>
              <a:rPr lang="es-ES" sz="1700" b="1" dirty="0"/>
              <a:t>Es indispensable el mapeo del territorio y esta información compartirla con las , organizaciones base existente en sector o en el territorio.</a:t>
            </a:r>
          </a:p>
          <a:p>
            <a:pPr algn="just"/>
            <a:r>
              <a:rPr lang="es-ES" sz="1700" b="1" dirty="0"/>
              <a:t>Estas organizaciones , pueden ser de naturaleza muy variada, incluyendo iglesias, comedores populares, clubes de madres, juntas vecinales, vaso de leche, comedores populares entre otras.</a:t>
            </a:r>
          </a:p>
          <a:p>
            <a:pPr algn="just"/>
            <a:r>
              <a:rPr lang="es-ES" sz="1700" b="1" dirty="0"/>
              <a:t>Tomar también en cuenta  otras organizaciones  que realizan acciones de solidaridad que demuestran el sentido de comunidad y su capacidad de resiliencia, sin dejar de lado el actuar de poblaciones muy comprometidas y con una organización sólida como los jóvenes, población LGBTI, mujeres, etc.</a:t>
            </a:r>
            <a:endParaRPr lang="es-PE" sz="1700" b="1" dirty="0"/>
          </a:p>
          <a:p>
            <a:pPr algn="just"/>
            <a:r>
              <a:rPr lang="es-ES" sz="1700" b="1" dirty="0"/>
              <a:t>Todo ello, con el objetivo común de contar con la validación y el respaldo de las comunidades donde se formaron y operan</a:t>
            </a:r>
          </a:p>
          <a:p>
            <a:pPr algn="just"/>
            <a:r>
              <a:rPr lang="es-ES" sz="1700" b="1" dirty="0"/>
              <a:t>estos lazos generados de forma previa ayudará a que las personas no sientan que figuras de autoridad están tratando de decirles que hacer, sino que con el respaldo de personajes en quienes confían irán proponiendo e implementando acciones en miras al beneficio común, velando por el bienestar integral de todos y todas, más allá de una atención reactiva a las necesidades emergentes</a:t>
            </a:r>
            <a:endParaRPr lang="es-ES_tradnl" sz="1700" b="1" dirty="0"/>
          </a:p>
        </p:txBody>
      </p:sp>
    </p:spTree>
    <p:extLst>
      <p:ext uri="{BB962C8B-B14F-4D97-AF65-F5344CB8AC3E}">
        <p14:creationId xmlns:p14="http://schemas.microsoft.com/office/powerpoint/2010/main" val="103612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B3CAF-416F-934C-A140-AD52AC2A01F4}"/>
              </a:ext>
            </a:extLst>
          </p:cNvPr>
          <p:cNvSpPr>
            <a:spLocks noGrp="1"/>
          </p:cNvSpPr>
          <p:nvPr>
            <p:ph type="title"/>
          </p:nvPr>
        </p:nvSpPr>
        <p:spPr>
          <a:xfrm>
            <a:off x="1653363" y="365760"/>
            <a:ext cx="9367203" cy="1188720"/>
          </a:xfrm>
        </p:spPr>
        <p:txBody>
          <a:bodyPr>
            <a:normAutofit/>
          </a:bodyPr>
          <a:lstStyle/>
          <a:p>
            <a:pPr algn="ctr"/>
            <a:r>
              <a:rPr lang="es-ES_tradnl" b="1" dirty="0">
                <a:latin typeface="+mn-lt"/>
              </a:rPr>
              <a:t>La nueva participación social</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BF588971-6ED3-BF44-AEBE-D8E0DBE64704}"/>
              </a:ext>
            </a:extLst>
          </p:cNvPr>
          <p:cNvSpPr>
            <a:spLocks noGrp="1"/>
          </p:cNvSpPr>
          <p:nvPr>
            <p:ph idx="1"/>
          </p:nvPr>
        </p:nvSpPr>
        <p:spPr>
          <a:xfrm>
            <a:off x="783771" y="1687908"/>
            <a:ext cx="11408228" cy="5170091"/>
          </a:xfrm>
        </p:spPr>
        <p:txBody>
          <a:bodyPr anchor="t">
            <a:normAutofit fontScale="92500" lnSpcReduction="10000"/>
          </a:bodyPr>
          <a:lstStyle/>
          <a:p>
            <a:r>
              <a:rPr lang="es-ES" sz="1800" b="1" dirty="0"/>
              <a:t>En los próximos meses las reuniones presenciales serán difíciles de realizar, lo que complica las reuniones efectivas. Se tienen que emprender nuevas modalidades de convocatorias y decisiones. </a:t>
            </a:r>
          </a:p>
          <a:p>
            <a:r>
              <a:rPr lang="es-ES" sz="1800" b="1" dirty="0"/>
              <a:t>En las zonas urbanas y en algunas comunidades ya hay señal de telefonía , si la hay, tenemos que contar con los  medios para comunicarnos.</a:t>
            </a:r>
          </a:p>
          <a:p>
            <a:r>
              <a:rPr lang="es-ES" sz="1800" b="1" dirty="0"/>
              <a:t>Ahora los líderes llaman a su vecino para avisarle de la reunión, ¿por qué no enseñamos a registrar la información con el teléfono?, hacer uso de esta tecnología para identificar, notificar y vigilar. </a:t>
            </a:r>
          </a:p>
          <a:p>
            <a:r>
              <a:rPr lang="es-ES" sz="1800" b="1" dirty="0"/>
              <a:t>Considerar que en las familias de la comunidad se vende lo que sea para comprar su celular y eso tienen que ver con dignidad y necesidad de inclusión. Hay que sacarle más provecho tanto para el manejo de la información, como para que sea la propia comunidad la que monitoree los procesos.</a:t>
            </a:r>
          </a:p>
          <a:p>
            <a:r>
              <a:rPr lang="es-ES" sz="1800" b="1" dirty="0"/>
              <a:t>Eso mismo debemos tener en cuenta en las estrategias comunicacionales, más creatividad y menos recetas o discursos hechos. Trabajar con los jóvenes, con los niños para elaborar mensajes. </a:t>
            </a:r>
          </a:p>
          <a:p>
            <a:r>
              <a:rPr lang="es-ES" sz="1800" b="1" dirty="0"/>
              <a:t>Las capacitaciones o reuniones deben incluir a los líderes de la comunidad, los jóvenes hombres y mujeres, profesionales de salud en general y de otras profesiones y promotores quienes comparten sus saberes, sus miradas, sus aprendizajes, con respeto y equidad, haciendo un solo tejido social contra el COVID 19.</a:t>
            </a:r>
          </a:p>
          <a:p>
            <a:r>
              <a:rPr lang="es-ES" sz="1800" b="1" dirty="0"/>
              <a:t>Evitar hacer acciones que una vez </a:t>
            </a:r>
            <a:r>
              <a:rPr lang="es-ES" sz="1800" b="1" dirty="0" err="1"/>
              <a:t>protocalizadas</a:t>
            </a:r>
            <a:r>
              <a:rPr lang="es-ES" sz="1800" b="1" dirty="0"/>
              <a:t>, resultan siendo “</a:t>
            </a:r>
            <a:r>
              <a:rPr lang="es-ES" sz="1800" b="1" dirty="0" err="1"/>
              <a:t>verticales”,de</a:t>
            </a:r>
            <a:r>
              <a:rPr lang="es-ES" sz="1800" b="1" dirty="0"/>
              <a:t> arriba abajo, “paternalistas”, desde el modelo “nosotros sabemos y ustedes escuchan”, limitando la creatividad, la adecuación local, en otras palabras limitando el empoderamiento, la autonomía, la </a:t>
            </a:r>
            <a:r>
              <a:rPr lang="es-ES" sz="1800" b="1" dirty="0" err="1"/>
              <a:t>autoregulación</a:t>
            </a:r>
            <a:r>
              <a:rPr lang="es-ES" sz="1800" b="1" dirty="0"/>
              <a:t>/autodeterminación.</a:t>
            </a:r>
          </a:p>
          <a:p>
            <a:r>
              <a:rPr lang="es-ES" sz="1800" b="1" dirty="0"/>
              <a:t>El empoderamiento es un discurso de lo que quieren hacer, pero se no ve en la práctica, necesitamos crear espacios de poder compartido y eso implica que los EESS, si bien continúan siendo la autoridad en salud, compartan las decisiones en el ámbito territorial, principalmente aquellas relacionadas con desarrollo, inclusión, equidad de género.</a:t>
            </a:r>
            <a:endParaRPr lang="es-ES_tradnl" sz="1500" dirty="0"/>
          </a:p>
        </p:txBody>
      </p:sp>
    </p:spTree>
    <p:extLst>
      <p:ext uri="{BB962C8B-B14F-4D97-AF65-F5344CB8AC3E}">
        <p14:creationId xmlns:p14="http://schemas.microsoft.com/office/powerpoint/2010/main" val="2801705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D89114-D082-EA46-B351-60240257E9F2}"/>
              </a:ext>
            </a:extLst>
          </p:cNvPr>
          <p:cNvSpPr>
            <a:spLocks noGrp="1"/>
          </p:cNvSpPr>
          <p:nvPr>
            <p:ph type="title"/>
          </p:nvPr>
        </p:nvSpPr>
        <p:spPr>
          <a:xfrm>
            <a:off x="1653363" y="365760"/>
            <a:ext cx="9367203" cy="1188720"/>
          </a:xfrm>
        </p:spPr>
        <p:txBody>
          <a:bodyPr>
            <a:normAutofit/>
          </a:bodyPr>
          <a:lstStyle/>
          <a:p>
            <a:r>
              <a:rPr lang="es-ES_tradnl" sz="3700" b="1">
                <a:latin typeface="+mn-lt"/>
              </a:rPr>
              <a:t>Los Gobiernos locales y la acción intersectorial</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CA8C2867-D258-044B-BEF5-EF34C3C70E65}"/>
              </a:ext>
            </a:extLst>
          </p:cNvPr>
          <p:cNvSpPr>
            <a:spLocks noGrp="1"/>
          </p:cNvSpPr>
          <p:nvPr>
            <p:ph idx="1"/>
          </p:nvPr>
        </p:nvSpPr>
        <p:spPr>
          <a:xfrm>
            <a:off x="1092200" y="1803400"/>
            <a:ext cx="11099799" cy="4414520"/>
          </a:xfrm>
        </p:spPr>
        <p:txBody>
          <a:bodyPr anchor="t">
            <a:noAutofit/>
          </a:bodyPr>
          <a:lstStyle/>
          <a:p>
            <a:pPr algn="just"/>
            <a:r>
              <a:rPr lang="es-ES" sz="1800" b="1" dirty="0"/>
              <a:t>Los gobiernos locales vienen implementando una acción exitosa en el control de la anemia a través de la meta 4, y cuidad del adulto mayor , se debe aprovechar este conocimiento para implementar acciones de vigilancia y control del </a:t>
            </a:r>
            <a:r>
              <a:rPr lang="es-ES" sz="1800" b="1" dirty="0" err="1"/>
              <a:t>Covid</a:t>
            </a:r>
            <a:r>
              <a:rPr lang="es-ES" sz="1800" b="1" dirty="0"/>
              <a:t> 19</a:t>
            </a:r>
          </a:p>
          <a:p>
            <a:pPr algn="just"/>
            <a:r>
              <a:rPr lang="es-MX" sz="1800" b="1" dirty="0"/>
              <a:t>Coordinar con las municipalidades para facilitar la identificación de las familias pobres que no forman parte de los programas sociales y empadronarlas e ingresarlas al SISFHO.</a:t>
            </a:r>
          </a:p>
          <a:p>
            <a:pPr algn="just"/>
            <a:r>
              <a:rPr lang="es-MX" sz="1800" b="1" dirty="0"/>
              <a:t>Compras corporativas entre municipalidades dirigidas a productores locales con compromisos para su distribución inmediata.</a:t>
            </a:r>
          </a:p>
          <a:p>
            <a:pPr algn="just"/>
            <a:r>
              <a:rPr lang="es-MX" sz="1800" b="1" dirty="0"/>
              <a:t>Fomento del registro del SIS no contributivo para familias pobres y extremadamente pobres.</a:t>
            </a:r>
          </a:p>
          <a:p>
            <a:pPr algn="just">
              <a:lnSpc>
                <a:spcPct val="120000"/>
              </a:lnSpc>
            </a:pPr>
            <a:r>
              <a:rPr lang="es-MX" sz="1800" b="1" dirty="0"/>
              <a:t>Organizar el apoyo del personal a centros COVID_19 por segmentos para evitar que todos estén </a:t>
            </a:r>
          </a:p>
          <a:p>
            <a:pPr algn="just">
              <a:lnSpc>
                <a:spcPct val="120000"/>
              </a:lnSpc>
            </a:pPr>
            <a:r>
              <a:rPr lang="es-MX" sz="1800" b="1" dirty="0"/>
              <a:t>Realizar pruebas rápidas de diagnóstico a todo el personal involucrado en exposición directa cada 15 días</a:t>
            </a:r>
          </a:p>
          <a:p>
            <a:pPr algn="just">
              <a:lnSpc>
                <a:spcPct val="120000"/>
              </a:lnSpc>
            </a:pPr>
            <a:r>
              <a:rPr lang="es-MX" sz="1800" b="1" dirty="0"/>
              <a:t>Brindar apoyo para la movilización del personal y su alimentación a fin de evitar que tengan dificultades para llegar al trabajo y domicilio, y eviten exponerse y exponer a otras personas a contagio. </a:t>
            </a:r>
          </a:p>
          <a:p>
            <a:pPr algn="just"/>
            <a:r>
              <a:rPr lang="es-ES" sz="1800" dirty="0"/>
              <a:t>Control de mercados, bancos , restaurantes  en donde se pone en peligro las reglas de distancia física</a:t>
            </a:r>
            <a:endParaRPr lang="es-PE" sz="1800" dirty="0"/>
          </a:p>
        </p:txBody>
      </p:sp>
    </p:spTree>
    <p:extLst>
      <p:ext uri="{BB962C8B-B14F-4D97-AF65-F5344CB8AC3E}">
        <p14:creationId xmlns:p14="http://schemas.microsoft.com/office/powerpoint/2010/main" val="8125841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1382</TotalTime>
  <Words>3168</Words>
  <Application>Microsoft Office PowerPoint</Application>
  <PresentationFormat>Panorámica</PresentationFormat>
  <Paragraphs>119</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Calibri</vt:lpstr>
      <vt:lpstr>Calibri Light</vt:lpstr>
      <vt:lpstr>Tema de Office</vt:lpstr>
      <vt:lpstr>PROGRAMA DE ACCION COMUNITARIA </vt:lpstr>
      <vt:lpstr>Introducción</vt:lpstr>
      <vt:lpstr>BASES CONCEPTUALES</vt:lpstr>
      <vt:lpstr>La organización comunal</vt:lpstr>
      <vt:lpstr>La  Comunicación y la organización comunal</vt:lpstr>
      <vt:lpstr>La organización comunal</vt:lpstr>
      <vt:lpstr>Los actores sociales</vt:lpstr>
      <vt:lpstr>La nueva participación social</vt:lpstr>
      <vt:lpstr>Los Gobiernos locales y la acción intersectorial</vt:lpstr>
      <vt:lpstr>El Covid-19</vt:lpstr>
      <vt:lpstr>Los ACS</vt:lpstr>
      <vt:lpstr>Los nuevos servicios de salud.</vt:lpstr>
      <vt:lpstr>La capacitación </vt:lpstr>
      <vt:lpstr>FINANCIAMIENTO Y SOPORTE SOCIAL</vt:lpstr>
      <vt:lpstr>Participantes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DE ACCION COMUNITARIA</dc:title>
  <dc:creator>ALFONSO E NINO GUERRERO</dc:creator>
  <cp:lastModifiedBy>ivigoo@gycperu.com</cp:lastModifiedBy>
  <cp:revision>15</cp:revision>
  <dcterms:created xsi:type="dcterms:W3CDTF">2020-06-21T22:46:46Z</dcterms:created>
  <dcterms:modified xsi:type="dcterms:W3CDTF">2020-06-29T14:28:45Z</dcterms:modified>
</cp:coreProperties>
</file>