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807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029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205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405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253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66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999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06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95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000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0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162D-DB42-DC40-81AB-FEB1F56CB115}" type="datetimeFigureOut">
              <a:rPr lang="es-ES_tradnl" smtClean="0"/>
              <a:t>11/8/20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87BA-8657-0742-8FF8-07104F25356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95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emf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hyperlink" Target="http://www.gycperu.com/aulasvirtuales/?client_code=care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hyperlink" Target="https://docs.google.com/forms/d/e/1FAIpQLSe2NgwdGqC3bz1-rvLODOd0zbh4ov1q9lWJjZMzTRxDGzOgKg/viewform?vc=0&amp;c=0&amp;w=1" TargetMode="External"/><Relationship Id="rId5" Type="http://schemas.openxmlformats.org/officeDocument/2006/relationships/hyperlink" Target="mailto:cursoemprendedores@gycperu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2ADA99A-07F7-41AF-A723-7ACF2846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6358" y="741646"/>
            <a:ext cx="7587916" cy="1325563"/>
          </a:xfrm>
        </p:spPr>
        <p:txBody>
          <a:bodyPr>
            <a:normAutofit/>
          </a:bodyPr>
          <a:lstStyle/>
          <a:p>
            <a:pPr algn="r"/>
            <a:r>
              <a:rPr lang="es-ES_tradnl" sz="2800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rPr>
              <a:t>20 </a:t>
            </a:r>
            <a:r>
              <a:rPr lang="es-ES_tradnl" sz="2800" i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rPr>
              <a:t>años al servicio de la salud y el desarrollo</a:t>
            </a:r>
            <a:endParaRPr lang="es-PE" sz="2800" dirty="0">
              <a:solidFill>
                <a:srgbClr val="009999"/>
              </a:solidFill>
            </a:endParaRPr>
          </a:p>
        </p:txBody>
      </p:sp>
      <p:pic>
        <p:nvPicPr>
          <p:cNvPr id="5" name="Picture 4" descr="C:\Users\Dr. Alfonso Nino\Pictures\fotos G&amp;C\IMG_5204.JPG">
            <a:extLst>
              <a:ext uri="{FF2B5EF4-FFF2-40B4-BE49-F238E27FC236}">
                <a16:creationId xmlns="" xmlns:a16="http://schemas.microsoft.com/office/drawing/2014/main" id="{C71AB1D4-8FD6-48CD-8482-8BF8B22FD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513" y="2073511"/>
            <a:ext cx="1854956" cy="13673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EB74347C-BCFC-475C-93C2-910FA1E49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413" y="2073924"/>
            <a:ext cx="1776436" cy="136648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Autoridades Loma Linda revisando el proyecto">
            <a:extLst>
              <a:ext uri="{FF2B5EF4-FFF2-40B4-BE49-F238E27FC236}">
                <a16:creationId xmlns="" xmlns:a16="http://schemas.microsoft.com/office/drawing/2014/main" id="{4014F3A2-58FD-46E2-AD74-0937EABA9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934" y="3948159"/>
            <a:ext cx="2085290" cy="135349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>
            <a:extLst>
              <a:ext uri="{FF2B5EF4-FFF2-40B4-BE49-F238E27FC236}">
                <a16:creationId xmlns="" xmlns:a16="http://schemas.microsoft.com/office/drawing/2014/main" id="{BDFB7CE1-8F2C-47BE-8D1F-A6D898547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720" y="3968326"/>
            <a:ext cx="1982024" cy="132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46662" dir="2115817" algn="ctr" rotWithShape="0">
              <a:srgbClr val="000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DSC03692">
            <a:extLst>
              <a:ext uri="{FF2B5EF4-FFF2-40B4-BE49-F238E27FC236}">
                <a16:creationId xmlns="" xmlns:a16="http://schemas.microsoft.com/office/drawing/2014/main" id="{EA2F04E6-9154-42B7-B16A-766471926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882" y="2561483"/>
            <a:ext cx="2085290" cy="13255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/>
          <p:cNvPicPr/>
          <p:nvPr/>
        </p:nvPicPr>
        <p:blipFill>
          <a:blip r:embed="rId7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65" y="199008"/>
            <a:ext cx="1657350" cy="7924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9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3961" y="2211631"/>
            <a:ext cx="10473654" cy="2697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PE" sz="3200" b="1" dirty="0" smtClean="0">
                <a:solidFill>
                  <a:srgbClr val="0070C0"/>
                </a:solidFill>
                <a:latin typeface="+mj-lt"/>
              </a:rPr>
              <a:t>“</a:t>
            </a:r>
            <a:r>
              <a:rPr lang="es-PE" sz="3200" b="1" dirty="0">
                <a:solidFill>
                  <a:srgbClr val="0070C0"/>
                </a:solidFill>
                <a:latin typeface="+mj-lt"/>
              </a:rPr>
              <a:t>DESARROLLO DE LA CAPACIDAD PARA EL EMPRENDIMIENTO DE PARTICIPANTES DE LOS MECANISMOS DE COORDINACIÓN COMUNITARIA (MCC) EN LIMA, CALLAO Y 6 REGIONES DEL PAÍS</a:t>
            </a:r>
            <a:r>
              <a:rPr lang="es-PE" sz="3200" b="1" dirty="0" smtClean="0">
                <a:solidFill>
                  <a:srgbClr val="0070C0"/>
                </a:solidFill>
                <a:latin typeface="+mj-lt"/>
              </a:rPr>
              <a:t>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PE" sz="2400" b="1" dirty="0" smtClean="0">
                <a:solidFill>
                  <a:srgbClr val="0070C0"/>
                </a:solidFill>
                <a:effectLst/>
                <a:latin typeface="+mj-lt"/>
                <a:ea typeface="Calibri" charset="0"/>
                <a:cs typeface="Times New Roman" charset="0"/>
              </a:rPr>
              <a:t>INSTRUCTIVO PARA LA PRESENTACI</a:t>
            </a:r>
            <a:r>
              <a:rPr lang="es-ES" sz="2400" b="1" dirty="0" smtClean="0">
                <a:solidFill>
                  <a:srgbClr val="0070C0"/>
                </a:solidFill>
                <a:effectLst/>
                <a:latin typeface="+mj-lt"/>
                <a:ea typeface="Calibri" charset="0"/>
                <a:cs typeface="Times New Roman" charset="0"/>
              </a:rPr>
              <a:t>ÓN DE TRABAJOS APLICATIVOS</a:t>
            </a:r>
            <a:endParaRPr lang="es-ES_tradnl" sz="2400" b="1" dirty="0">
              <a:solidFill>
                <a:srgbClr val="0070C0"/>
              </a:solidFill>
              <a:effectLst/>
              <a:latin typeface="+mj-lt"/>
              <a:ea typeface="Calibri" charset="0"/>
              <a:cs typeface="Times New Roman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160042" y="5184046"/>
            <a:ext cx="170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dirty="0" smtClean="0"/>
              <a:t>AGOSTO </a:t>
            </a:r>
            <a:r>
              <a:rPr lang="es-ES_tradnl" dirty="0" smtClean="0"/>
              <a:t>2020</a:t>
            </a:r>
            <a:endParaRPr lang="es-ES_tradnl" dirty="0"/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61" y="164087"/>
            <a:ext cx="1147343" cy="1259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65" y="261000"/>
            <a:ext cx="1657350" cy="7924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506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61" y="164087"/>
            <a:ext cx="1147343" cy="1259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65" y="261000"/>
            <a:ext cx="1657350" cy="792480"/>
          </a:xfrm>
          <a:prstGeom prst="rect">
            <a:avLst/>
          </a:prstGeom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728419" y="2355338"/>
            <a:ext cx="11081289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ct val="100000"/>
              <a:buFont typeface="Times New Roman" charset="0"/>
              <a:buAutoNum type="arabicPeriod"/>
            </a:pPr>
            <a:r>
              <a:rPr lang="es-ES" sz="2400" dirty="0" smtClean="0">
                <a:effectLst/>
                <a:latin typeface="Calibri" charset="0"/>
                <a:ea typeface="Calibri" charset="0"/>
                <a:cs typeface="Times New Roman" charset="0"/>
              </a:rPr>
              <a:t>Para el desarrollo del taller G&amp;C ha creado un aula virtual, en ella estarán los contenidos de los 3 módulos de la capacitación, las presentaciones en </a:t>
            </a:r>
            <a:r>
              <a:rPr lang="es-ES" sz="2400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power</a:t>
            </a:r>
            <a:r>
              <a:rPr lang="es-ES" sz="2400" dirty="0" smtClean="0">
                <a:effectLst/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s-ES" sz="2400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point</a:t>
            </a:r>
            <a:r>
              <a:rPr lang="es-ES" sz="2400" dirty="0" smtClean="0">
                <a:effectLst/>
                <a:latin typeface="Calibri" charset="0"/>
                <a:ea typeface="Calibri" charset="0"/>
                <a:cs typeface="Times New Roman" charset="0"/>
              </a:rPr>
              <a:t>, las lecturas y las evaluaciones. Para acceder a ella deben ingresar al siguiente Link: </a:t>
            </a:r>
            <a:r>
              <a:rPr lang="es-ES_tradnl" sz="2400" u="sng" dirty="0" smtClean="0">
                <a:solidFill>
                  <a:srgbClr val="595959"/>
                </a:solidFill>
                <a:effectLst/>
                <a:latin typeface="Calibri" charset="0"/>
                <a:ea typeface="Calibri" charset="0"/>
                <a:cs typeface="Arial" charset="0"/>
                <a:hlinkClick r:id="rId4"/>
              </a:rPr>
              <a:t>http://www.gycperu.com/aulasvirtuales/?client_code=care</a:t>
            </a:r>
            <a:r>
              <a:rPr lang="es-ES" sz="2400" dirty="0" smtClean="0">
                <a:solidFill>
                  <a:srgbClr val="595959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s-ES_tradnl" sz="2400" dirty="0" smtClean="0">
              <a:solidFill>
                <a:srgbClr val="595959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ct val="100000"/>
              <a:buFont typeface="Times New Roman" charset="0"/>
              <a:buAutoNum type="arabicPeriod"/>
            </a:pPr>
            <a:r>
              <a:rPr lang="es-ES" sz="2400" dirty="0" smtClean="0">
                <a:effectLst/>
                <a:latin typeface="Calibri" charset="0"/>
                <a:ea typeface="Calibri" charset="0"/>
                <a:cs typeface="Times New Roman" charset="0"/>
              </a:rPr>
              <a:t>Las presentaciones que utilicen los docentes facilitadores durante el desarrollo de las sesiones serán colocadas en el aula virtual después de terminada la sesión.</a:t>
            </a:r>
            <a:endParaRPr lang="es-ES_tradnl" sz="2400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endParaRPr lang="es-ES_tradnl" sz="2400" dirty="0" smtClean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80826" y="1505644"/>
            <a:ext cx="903551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PE" sz="2400" b="1" dirty="0">
                <a:solidFill>
                  <a:srgbClr val="0070C0"/>
                </a:solidFill>
                <a:ea typeface="Calibri" charset="0"/>
                <a:cs typeface="Times New Roman" charset="0"/>
              </a:rPr>
              <a:t>INSTRUCTIVO PARA LA PRESENTACI</a:t>
            </a:r>
            <a:r>
              <a:rPr lang="es-ES" sz="2400" b="1" dirty="0">
                <a:solidFill>
                  <a:srgbClr val="0070C0"/>
                </a:solidFill>
                <a:ea typeface="Calibri" charset="0"/>
                <a:cs typeface="Times New Roman" charset="0"/>
              </a:rPr>
              <a:t>ÓN DE TRABAJOS APLICATIVOS</a:t>
            </a:r>
            <a:endParaRPr lang="es-ES_tradnl" sz="2400" b="1" dirty="0">
              <a:solidFill>
                <a:srgbClr val="0070C0"/>
              </a:solidFill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61" y="164087"/>
            <a:ext cx="1147343" cy="1259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65" y="261000"/>
            <a:ext cx="1657350" cy="792480"/>
          </a:xfrm>
          <a:prstGeom prst="rect">
            <a:avLst/>
          </a:prstGeom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526941" y="1422989"/>
            <a:ext cx="11081289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SzPct val="100000"/>
              <a:buFont typeface="+mj-lt"/>
              <a:buAutoNum type="arabicPeriod" startAt="3"/>
            </a:pPr>
            <a:r>
              <a:rPr lang="es-ES" sz="2400" dirty="0" smtClean="0">
                <a:effectLst/>
                <a:latin typeface="Calibri" charset="0"/>
                <a:ea typeface="Calibri" charset="0"/>
                <a:cs typeface="Arial" charset="0"/>
              </a:rPr>
              <a:t>Utilizando la guía del Trabajo Aplicativo: </a:t>
            </a:r>
            <a:r>
              <a:rPr lang="es-ES" sz="2400" b="1" i="1" dirty="0" smtClean="0">
                <a:effectLst/>
                <a:latin typeface="Calibri" charset="0"/>
                <a:ea typeface="Calibri" charset="0"/>
                <a:cs typeface="Arial" charset="0"/>
              </a:rPr>
              <a:t>Identificando las capacidades de un emprendedor,</a:t>
            </a:r>
            <a:r>
              <a:rPr lang="es-ES" sz="24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s-ES" sz="2400" dirty="0" smtClean="0">
                <a:effectLst/>
                <a:latin typeface="Calibri" charset="0"/>
                <a:ea typeface="Calibri" charset="0"/>
                <a:cs typeface="Times New Roman" charset="0"/>
              </a:rPr>
              <a:t>cada uno de los/las  participantes puede realizar las actividades de las siguientes maneras:</a:t>
            </a:r>
            <a:endParaRPr lang="es-ES_tradnl" sz="2400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896938" lvl="0" indent="-355600" algn="just">
              <a:spcAft>
                <a:spcPts val="0"/>
              </a:spcAft>
              <a:buFont typeface="+mj-lt"/>
              <a:buAutoNum type="alphaLcPeriod"/>
            </a:pPr>
            <a:r>
              <a:rPr lang="es-ES_tradnl" sz="2400" dirty="0" smtClean="0">
                <a:effectLst/>
                <a:latin typeface="Calibri" charset="0"/>
                <a:ea typeface="Calibri" charset="0"/>
              </a:rPr>
              <a:t>De manera directa en el aula virtual ingresando al siguiente enlace </a:t>
            </a:r>
            <a:r>
              <a:rPr lang="es-ES_tradnl" sz="2400" u="sng" dirty="0" smtClean="0">
                <a:solidFill>
                  <a:srgbClr val="0563C1"/>
                </a:solidFill>
                <a:effectLst/>
                <a:latin typeface="Calibri" charset="0"/>
                <a:ea typeface="Calibri" charset="0"/>
                <a:hlinkClick r:id="rId4"/>
              </a:rPr>
              <a:t>https://docs.google.com/forms/d/e/1FAIpQLSe2NgwdGqC3bz1-rvLODOd0zbh4ov1q9lWJjZMzTRxDGzOgKg/viewform?vc=0&amp;c=0&amp;w=1</a:t>
            </a:r>
            <a:endParaRPr lang="es-ES_tradnl" sz="2400" dirty="0" smtClean="0">
              <a:latin typeface="Times New Roman" charset="0"/>
              <a:ea typeface="Calibri" charset="0"/>
            </a:endParaRPr>
          </a:p>
          <a:p>
            <a:pPr marL="896938" lvl="0" indent="-355600" algn="just">
              <a:spcAft>
                <a:spcPts val="0"/>
              </a:spcAft>
              <a:buFont typeface="+mj-lt"/>
              <a:buAutoNum type="alphaLcPeriod"/>
            </a:pPr>
            <a:endParaRPr lang="es-ES_tradnl" sz="2400" dirty="0" smtClean="0">
              <a:effectLst/>
              <a:latin typeface="Calibri" charset="0"/>
              <a:ea typeface="Calibri" charset="0"/>
            </a:endParaRPr>
          </a:p>
          <a:p>
            <a:pPr marL="896938" lvl="0" indent="-355600" algn="just">
              <a:spcAft>
                <a:spcPts val="0"/>
              </a:spcAft>
              <a:buFont typeface="+mj-lt"/>
              <a:buAutoNum type="alphaLcPeriod"/>
            </a:pPr>
            <a:r>
              <a:rPr lang="es-ES_tradnl" sz="2400" dirty="0" smtClean="0">
                <a:effectLst/>
                <a:latin typeface="Calibri" charset="0"/>
                <a:ea typeface="Calibri" charset="0"/>
              </a:rPr>
              <a:t>Copiarlas en un archivo en Word que debe guardar con el nombre: Módulo-(Nombre y apellido del participante); ejemplo: </a:t>
            </a:r>
            <a:endParaRPr lang="es-ES_tradnl" sz="2400" dirty="0" smtClean="0">
              <a:effectLst/>
              <a:latin typeface="Times New Roman" charset="0"/>
              <a:ea typeface="Calibri" charset="0"/>
            </a:endParaRPr>
          </a:p>
          <a:p>
            <a:pPr marL="896938" algn="just">
              <a:spcAft>
                <a:spcPts val="0"/>
              </a:spcAft>
            </a:pPr>
            <a:r>
              <a:rPr lang="es-ES_tradnl" sz="2400" dirty="0" smtClean="0">
                <a:effectLst/>
                <a:latin typeface="Calibri" charset="0"/>
                <a:ea typeface="Calibri" charset="0"/>
                <a:cs typeface="Times New Roman" charset="0"/>
              </a:rPr>
              <a:t>Modulo1-YaniraValenza.doc y enviarlas mediante correo electrónico a la dirección:</a:t>
            </a:r>
          </a:p>
          <a:p>
            <a:pPr marL="450215" algn="just">
              <a:spcAft>
                <a:spcPts val="0"/>
              </a:spcAft>
            </a:pPr>
            <a:r>
              <a:rPr lang="es-ES_tradnl" sz="2400" u="sng" dirty="0" smtClean="0">
                <a:solidFill>
                  <a:srgbClr val="0563C1"/>
                </a:solidFill>
                <a:effectLst/>
                <a:latin typeface="Calibri" charset="0"/>
                <a:ea typeface="Calibri" charset="0"/>
                <a:cs typeface="Times New Roman" charset="0"/>
                <a:hlinkClick r:id="rId5"/>
              </a:rPr>
              <a:t>cursoemprendedores@gycperu.com</a:t>
            </a:r>
            <a:endParaRPr lang="es-ES_tradnl" sz="2400" dirty="0" smtClean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211</Words>
  <Application>Microsoft Macintosh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Georgia</vt:lpstr>
      <vt:lpstr>Times New Roman</vt:lpstr>
      <vt:lpstr>Arial</vt:lpstr>
      <vt:lpstr>Tema de Office</vt:lpstr>
      <vt:lpstr>20 años al servicio de la salud y el desarrollo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años al servicio de la salud y el desarrollo</dc:title>
  <dc:creator>Usuario de Microsoft Office</dc:creator>
  <cp:lastModifiedBy>Usuario de Microsoft Office</cp:lastModifiedBy>
  <cp:revision>2</cp:revision>
  <dcterms:created xsi:type="dcterms:W3CDTF">2020-08-11T22:05:21Z</dcterms:created>
  <dcterms:modified xsi:type="dcterms:W3CDTF">2020-08-11T22:18:05Z</dcterms:modified>
</cp:coreProperties>
</file>