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210" r:id="rId2"/>
    <p:sldId id="701" r:id="rId3"/>
    <p:sldId id="877" r:id="rId4"/>
    <p:sldId id="1164" r:id="rId5"/>
    <p:sldId id="1207" r:id="rId6"/>
    <p:sldId id="817" r:id="rId7"/>
    <p:sldId id="1166" r:id="rId8"/>
    <p:sldId id="1167" r:id="rId9"/>
    <p:sldId id="1173" r:id="rId10"/>
    <p:sldId id="1168" r:id="rId11"/>
    <p:sldId id="1169" r:id="rId12"/>
    <p:sldId id="1170" r:id="rId13"/>
    <p:sldId id="1171" r:id="rId14"/>
    <p:sldId id="1172" r:id="rId15"/>
    <p:sldId id="1174" r:id="rId16"/>
    <p:sldId id="1176" r:id="rId17"/>
    <p:sldId id="1177" r:id="rId18"/>
    <p:sldId id="1178" r:id="rId19"/>
    <p:sldId id="1180" r:id="rId20"/>
    <p:sldId id="1181" r:id="rId21"/>
    <p:sldId id="1182" r:id="rId22"/>
    <p:sldId id="1183" r:id="rId23"/>
    <p:sldId id="1184" r:id="rId24"/>
    <p:sldId id="1185" r:id="rId25"/>
    <p:sldId id="1186" r:id="rId26"/>
    <p:sldId id="1187" r:id="rId27"/>
    <p:sldId id="1188" r:id="rId28"/>
    <p:sldId id="1189" r:id="rId29"/>
    <p:sldId id="1206" r:id="rId30"/>
    <p:sldId id="1190" r:id="rId31"/>
    <p:sldId id="1191" r:id="rId32"/>
    <p:sldId id="1194" r:id="rId33"/>
    <p:sldId id="1195" r:id="rId34"/>
    <p:sldId id="120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73221" autoAdjust="0"/>
  </p:normalViewPr>
  <p:slideViewPr>
    <p:cSldViewPr>
      <p:cViewPr varScale="1">
        <p:scale>
          <a:sx n="54" d="100"/>
          <a:sy n="54" d="100"/>
        </p:scale>
        <p:origin x="17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82FB4D-CBE3-4CBE-BA61-1750379CB440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D7014D-3B1A-4F4F-85FA-02E1F14F65E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77000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  <p:sp>
        <p:nvSpPr>
          <p:cNvPr id="61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C309E5-EA88-47AE-B6A4-18A38AF732DA}" type="slidenum">
              <a:rPr lang="es-PE" altLang="es-PE"/>
              <a:pPr/>
              <a:t>2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3145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2867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EA6154-8366-4F1F-BE6B-85651C29C893}" type="slidenum">
              <a:rPr lang="es-PE" altLang="es-PE"/>
              <a:pPr/>
              <a:t>23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9623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6" name="Rectangle 19"/>
            <p:cNvSpPr>
              <a:spLocks noChangeArrowheads="1"/>
            </p:cNvSpPr>
            <p:nvPr userDrawn="1"/>
          </p:nvSpPr>
          <p:spPr bwMode="ltGray">
            <a:xfrm>
              <a:off x="-1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7" name="Rectangle 20"/>
            <p:cNvSpPr>
              <a:spLocks noChangeArrowheads="1"/>
            </p:cNvSpPr>
            <p:nvPr userDrawn="1"/>
          </p:nvSpPr>
          <p:spPr bwMode="ltGray">
            <a:xfrm>
              <a:off x="283" y="2704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8" name="Rectangle 21"/>
            <p:cNvSpPr>
              <a:spLocks noChangeArrowheads="1"/>
            </p:cNvSpPr>
            <p:nvPr userDrawn="1"/>
          </p:nvSpPr>
          <p:spPr bwMode="ltGray">
            <a:xfrm>
              <a:off x="554" y="2704"/>
              <a:ext cx="218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9" name="Rectangle 22"/>
            <p:cNvSpPr>
              <a:spLocks noChangeArrowheads="1"/>
            </p:cNvSpPr>
            <p:nvPr userDrawn="1"/>
          </p:nvSpPr>
          <p:spPr bwMode="ltGray">
            <a:xfrm>
              <a:off x="-1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" name="Rectangle 23"/>
            <p:cNvSpPr>
              <a:spLocks noChangeArrowheads="1"/>
            </p:cNvSpPr>
            <p:nvPr userDrawn="1"/>
          </p:nvSpPr>
          <p:spPr bwMode="ltGray">
            <a:xfrm>
              <a:off x="283" y="2990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1" name="Rectangle 24"/>
            <p:cNvSpPr>
              <a:spLocks noChangeArrowheads="1"/>
            </p:cNvSpPr>
            <p:nvPr userDrawn="1"/>
          </p:nvSpPr>
          <p:spPr bwMode="ltGray">
            <a:xfrm>
              <a:off x="554" y="2990"/>
              <a:ext cx="218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2" name="Rectangle 25"/>
            <p:cNvSpPr>
              <a:spLocks noChangeArrowheads="1"/>
            </p:cNvSpPr>
            <p:nvPr userDrawn="1"/>
          </p:nvSpPr>
          <p:spPr bwMode="ltGray">
            <a:xfrm>
              <a:off x="823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3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4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5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17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8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9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0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1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2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3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4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5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6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3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ED09-3624-46F3-8150-9805951567F2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1577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A0DA-F60F-4BAD-930B-3A9E338F65D1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50614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P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6D07-9E19-4A1F-B547-48182B6FCD24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63516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5D30-3C71-40E6-B4F4-3646AF41B1AD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1705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64F1-9BF3-47ED-82FC-3F9CD72C4D91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92455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73990-7F3A-4212-BD13-D5B266DE0496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06355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F9BD-D7D7-4BC0-BA8B-FDC2205D8E9C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1602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5CB3-CB38-4237-A84C-CDCA7A837975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86356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61C5-B983-4168-B7A3-20B9D55DBBC9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58662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E582-399F-4DFC-B671-0A177A5DD74B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420470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3CEE-A55C-4A52-A87B-3D01C5923197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84048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/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4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5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6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7" name="Rectangle 20"/>
            <p:cNvSpPr>
              <a:spLocks noChangeArrowheads="1"/>
            </p:cNvSpPr>
            <p:nvPr userDrawn="1"/>
          </p:nvSpPr>
          <p:spPr bwMode="gray">
            <a:xfrm>
              <a:off x="0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8" name="Rectangle 21"/>
            <p:cNvSpPr>
              <a:spLocks noChangeArrowheads="1"/>
            </p:cNvSpPr>
            <p:nvPr userDrawn="1"/>
          </p:nvSpPr>
          <p:spPr bwMode="gray">
            <a:xfrm>
              <a:off x="295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9" name="Rectangle 22"/>
            <p:cNvSpPr>
              <a:spLocks noChangeArrowheads="1"/>
            </p:cNvSpPr>
            <p:nvPr userDrawn="1"/>
          </p:nvSpPr>
          <p:spPr bwMode="gray">
            <a:xfrm>
              <a:off x="567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0" name="Rectangle 23"/>
            <p:cNvSpPr>
              <a:spLocks noChangeArrowheads="1"/>
            </p:cNvSpPr>
            <p:nvPr userDrawn="1"/>
          </p:nvSpPr>
          <p:spPr bwMode="gray">
            <a:xfrm>
              <a:off x="838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1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2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3" name="Rectangle 26"/>
            <p:cNvSpPr>
              <a:spLocks noChangeArrowheads="1"/>
            </p:cNvSpPr>
            <p:nvPr userDrawn="1"/>
          </p:nvSpPr>
          <p:spPr bwMode="gray">
            <a:xfrm>
              <a:off x="0" y="3562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grpSp>
        <p:nvGrpSpPr>
          <p:cNvPr id="1029" name="Group 27"/>
          <p:cNvGrpSpPr>
            <a:grpSpLocks/>
          </p:cNvGrpSpPr>
          <p:nvPr/>
        </p:nvGrpSpPr>
        <p:grpSpPr bwMode="auto">
          <a:xfrm rot="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gray">
            <a:xfrm>
              <a:off x="29" y="2735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gray">
            <a:xfrm>
              <a:off x="324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gray">
            <a:xfrm>
              <a:off x="596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7" name="Rectangle 31"/>
            <p:cNvSpPr>
              <a:spLocks noChangeArrowheads="1"/>
            </p:cNvSpPr>
            <p:nvPr userDrawn="1"/>
          </p:nvSpPr>
          <p:spPr bwMode="gray">
            <a:xfrm>
              <a:off x="29" y="302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8" name="Rectangle 32"/>
            <p:cNvSpPr>
              <a:spLocks noChangeArrowheads="1"/>
            </p:cNvSpPr>
            <p:nvPr userDrawn="1"/>
          </p:nvSpPr>
          <p:spPr bwMode="gray">
            <a:xfrm>
              <a:off x="324" y="302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9" name="Rectangle 33"/>
            <p:cNvSpPr>
              <a:spLocks noChangeArrowheads="1"/>
            </p:cNvSpPr>
            <p:nvPr userDrawn="1"/>
          </p:nvSpPr>
          <p:spPr bwMode="gray">
            <a:xfrm>
              <a:off x="596" y="302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0" name="Rectangle 34"/>
            <p:cNvSpPr>
              <a:spLocks noChangeArrowheads="1"/>
            </p:cNvSpPr>
            <p:nvPr userDrawn="1"/>
          </p:nvSpPr>
          <p:spPr bwMode="gray">
            <a:xfrm>
              <a:off x="868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1" name="Rectangle 35"/>
            <p:cNvSpPr>
              <a:spLocks noChangeArrowheads="1"/>
            </p:cNvSpPr>
            <p:nvPr userDrawn="1"/>
          </p:nvSpPr>
          <p:spPr bwMode="gray">
            <a:xfrm>
              <a:off x="324" y="3304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2" name="Rectangle 36"/>
            <p:cNvSpPr>
              <a:spLocks noChangeArrowheads="1"/>
            </p:cNvSpPr>
            <p:nvPr userDrawn="1"/>
          </p:nvSpPr>
          <p:spPr bwMode="gray">
            <a:xfrm>
              <a:off x="29" y="3334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3" name="Rectangle 37"/>
            <p:cNvSpPr>
              <a:spLocks noChangeArrowheads="1"/>
            </p:cNvSpPr>
            <p:nvPr userDrawn="1"/>
          </p:nvSpPr>
          <p:spPr bwMode="gray">
            <a:xfrm>
              <a:off x="29" y="3593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EE11A5A-7CA5-4921-9397-E98338977CD6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source=images&amp;cd=&amp;cad=rja&amp;uact=8&amp;ved=0CAcQjRw&amp;url=http%3A%2F%2Fwww.desdelatrinchera.com%2Fdirecto-a-la-cima%2F&amp;ei=8sUpVZUrrLWxBNqvgJgG&amp;bvm=bv.90491159,d.cWc&amp;psig=AFQjCNEQewwREu68zzBoPL0fdBPupcFmQg&amp;ust=14288873724425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ducima.com/01b-debil-t11536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3188"/>
            <a:ext cx="860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5632450"/>
            <a:ext cx="9144000" cy="1206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127125" y="1073150"/>
            <a:ext cx="6889750" cy="6461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21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“DESARROLLO DE LA CAPACIDAD PARA EL EMPRENDIMIENTO DE PARTICIPANTES DE LOS MECANISMOS DE COORDINACIÓN COMUNITARIA (MCC) EN LIMA, CALLAO Y 6 REGIONES DEL PAÍS”</a:t>
            </a:r>
          </a:p>
        </p:txBody>
      </p:sp>
      <p:sp>
        <p:nvSpPr>
          <p:cNvPr id="4101" name="CuadroTexto 6"/>
          <p:cNvSpPr txBox="1">
            <a:spLocks noChangeArrowheads="1"/>
          </p:cNvSpPr>
          <p:nvPr/>
        </p:nvSpPr>
        <p:spPr bwMode="auto">
          <a:xfrm>
            <a:off x="1770063" y="2216150"/>
            <a:ext cx="560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32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MÓDULO 2. </a:t>
            </a:r>
          </a:p>
          <a:p>
            <a:pPr algn="ctr"/>
            <a:r>
              <a:rPr lang="es-MX" sz="32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CAPACIDADES PARA SER EMPRENDEDOR</a:t>
            </a:r>
          </a:p>
        </p:txBody>
      </p:sp>
      <p:pic>
        <p:nvPicPr>
          <p:cNvPr id="4102" name="Imagen 7" descr="Programa de Innovación y Emprendimiento Corporativo en Panel Sistema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2855913" cy="1943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n 8" descr="logo degrade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4138"/>
            <a:ext cx="1454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CuadroTexto 9"/>
          <p:cNvSpPr txBox="1">
            <a:spLocks noChangeArrowheads="1"/>
          </p:cNvSpPr>
          <p:nvPr/>
        </p:nvSpPr>
        <p:spPr bwMode="auto">
          <a:xfrm>
            <a:off x="22225" y="3786188"/>
            <a:ext cx="9144000" cy="646112"/>
          </a:xfrm>
          <a:prstGeom prst="rect">
            <a:avLst/>
          </a:prstGeom>
          <a:solidFill>
            <a:srgbClr val="FAE3B4"/>
          </a:solidFill>
          <a:ln w="9525">
            <a:solidFill>
              <a:srgbClr val="FAE3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SESIÓN 4. </a:t>
            </a:r>
          </a:p>
          <a:p>
            <a:pPr algn="ctr"/>
            <a:r>
              <a:rPr lang="es-MX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Fortaleciendo la autoconfianza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692275" y="3644900"/>
            <a:ext cx="604837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Autoconcepto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78925" y="2492375"/>
            <a:ext cx="2808288" cy="949325"/>
            <a:chOff x="5782" y="1570"/>
            <a:chExt cx="1769" cy="598"/>
          </a:xfrm>
        </p:grpSpPr>
        <p:sp>
          <p:nvSpPr>
            <p:cNvPr id="143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7006" y="1802"/>
              <a:ext cx="492" cy="95"/>
            </a:xfrm>
            <a:custGeom>
              <a:avLst/>
              <a:gdLst>
                <a:gd name="T0" fmla="*/ 37 w 936"/>
                <a:gd name="T1" fmla="*/ 1 h 337"/>
                <a:gd name="T2" fmla="*/ 36 w 936"/>
                <a:gd name="T3" fmla="*/ 1 h 337"/>
                <a:gd name="T4" fmla="*/ 34 w 936"/>
                <a:gd name="T5" fmla="*/ 1 h 337"/>
                <a:gd name="T6" fmla="*/ 33 w 936"/>
                <a:gd name="T7" fmla="*/ 1 h 337"/>
                <a:gd name="T8" fmla="*/ 30 w 936"/>
                <a:gd name="T9" fmla="*/ 0 h 337"/>
                <a:gd name="T10" fmla="*/ 28 w 936"/>
                <a:gd name="T11" fmla="*/ 0 h 337"/>
                <a:gd name="T12" fmla="*/ 26 w 936"/>
                <a:gd name="T13" fmla="*/ 0 h 337"/>
                <a:gd name="T14" fmla="*/ 24 w 936"/>
                <a:gd name="T15" fmla="*/ 0 h 337"/>
                <a:gd name="T16" fmla="*/ 21 w 936"/>
                <a:gd name="T17" fmla="*/ 0 h 337"/>
                <a:gd name="T18" fmla="*/ 19 w 936"/>
                <a:gd name="T19" fmla="*/ 0 h 337"/>
                <a:gd name="T20" fmla="*/ 16 w 936"/>
                <a:gd name="T21" fmla="*/ 0 h 337"/>
                <a:gd name="T22" fmla="*/ 14 w 936"/>
                <a:gd name="T23" fmla="*/ 0 h 337"/>
                <a:gd name="T24" fmla="*/ 11 w 936"/>
                <a:gd name="T25" fmla="*/ 0 h 337"/>
                <a:gd name="T26" fmla="*/ 8 w 936"/>
                <a:gd name="T27" fmla="*/ 0 h 337"/>
                <a:gd name="T28" fmla="*/ 6 w 936"/>
                <a:gd name="T29" fmla="*/ 0 h 337"/>
                <a:gd name="T30" fmla="*/ 3 w 936"/>
                <a:gd name="T31" fmla="*/ 0 h 337"/>
                <a:gd name="T32" fmla="*/ 0 w 936"/>
                <a:gd name="T33" fmla="*/ 0 h 337"/>
                <a:gd name="T34" fmla="*/ 1 w 936"/>
                <a:gd name="T35" fmla="*/ 0 h 337"/>
                <a:gd name="T36" fmla="*/ 1 w 936"/>
                <a:gd name="T37" fmla="*/ 0 h 337"/>
                <a:gd name="T38" fmla="*/ 1 w 936"/>
                <a:gd name="T39" fmla="*/ 0 h 337"/>
                <a:gd name="T40" fmla="*/ 1 w 936"/>
                <a:gd name="T41" fmla="*/ 0 h 337"/>
                <a:gd name="T42" fmla="*/ 3 w 936"/>
                <a:gd name="T43" fmla="*/ 0 h 337"/>
                <a:gd name="T44" fmla="*/ 6 w 936"/>
                <a:gd name="T45" fmla="*/ 0 h 337"/>
                <a:gd name="T46" fmla="*/ 9 w 936"/>
                <a:gd name="T47" fmla="*/ 0 h 337"/>
                <a:gd name="T48" fmla="*/ 12 w 936"/>
                <a:gd name="T49" fmla="*/ 0 h 337"/>
                <a:gd name="T50" fmla="*/ 14 w 936"/>
                <a:gd name="T51" fmla="*/ 0 h 337"/>
                <a:gd name="T52" fmla="*/ 17 w 936"/>
                <a:gd name="T53" fmla="*/ 0 h 337"/>
                <a:gd name="T54" fmla="*/ 19 w 936"/>
                <a:gd name="T55" fmla="*/ 0 h 337"/>
                <a:gd name="T56" fmla="*/ 22 w 936"/>
                <a:gd name="T57" fmla="*/ 0 h 337"/>
                <a:gd name="T58" fmla="*/ 24 w 936"/>
                <a:gd name="T59" fmla="*/ 0 h 337"/>
                <a:gd name="T60" fmla="*/ 26 w 936"/>
                <a:gd name="T61" fmla="*/ 0 h 337"/>
                <a:gd name="T62" fmla="*/ 28 w 936"/>
                <a:gd name="T63" fmla="*/ 0 h 337"/>
                <a:gd name="T64" fmla="*/ 30 w 936"/>
                <a:gd name="T65" fmla="*/ 0 h 337"/>
                <a:gd name="T66" fmla="*/ 32 w 936"/>
                <a:gd name="T67" fmla="*/ 0 h 337"/>
                <a:gd name="T68" fmla="*/ 34 w 936"/>
                <a:gd name="T69" fmla="*/ 1 h 337"/>
                <a:gd name="T70" fmla="*/ 35 w 936"/>
                <a:gd name="T71" fmla="*/ 1 h 337"/>
                <a:gd name="T72" fmla="*/ 36 w 936"/>
                <a:gd name="T73" fmla="*/ 1 h 337"/>
                <a:gd name="T74" fmla="*/ 37 w 936"/>
                <a:gd name="T75" fmla="*/ 1 h 337"/>
                <a:gd name="T76" fmla="*/ 37 w 936"/>
                <a:gd name="T77" fmla="*/ 1 h 337"/>
                <a:gd name="T78" fmla="*/ 37 w 936"/>
                <a:gd name="T79" fmla="*/ 1 h 337"/>
                <a:gd name="T80" fmla="*/ 37 w 936"/>
                <a:gd name="T81" fmla="*/ 1 h 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6"/>
                <a:gd name="T124" fmla="*/ 0 h 337"/>
                <a:gd name="T125" fmla="*/ 936 w 936"/>
                <a:gd name="T126" fmla="*/ 337 h 3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6" h="337">
                  <a:moveTo>
                    <a:pt x="936" y="337"/>
                  </a:moveTo>
                  <a:lnTo>
                    <a:pt x="895" y="311"/>
                  </a:lnTo>
                  <a:lnTo>
                    <a:pt x="850" y="286"/>
                  </a:lnTo>
                  <a:lnTo>
                    <a:pt x="803" y="261"/>
                  </a:lnTo>
                  <a:lnTo>
                    <a:pt x="753" y="238"/>
                  </a:lnTo>
                  <a:lnTo>
                    <a:pt x="700" y="214"/>
                  </a:lnTo>
                  <a:lnTo>
                    <a:pt x="644" y="193"/>
                  </a:lnTo>
                  <a:lnTo>
                    <a:pt x="588" y="171"/>
                  </a:lnTo>
                  <a:lnTo>
                    <a:pt x="529" y="151"/>
                  </a:lnTo>
                  <a:lnTo>
                    <a:pt x="467" y="131"/>
                  </a:lnTo>
                  <a:lnTo>
                    <a:pt x="404" y="112"/>
                  </a:lnTo>
                  <a:lnTo>
                    <a:pt x="338" y="96"/>
                  </a:lnTo>
                  <a:lnTo>
                    <a:pt x="273" y="79"/>
                  </a:lnTo>
                  <a:lnTo>
                    <a:pt x="206" y="64"/>
                  </a:lnTo>
                  <a:lnTo>
                    <a:pt x="137" y="50"/>
                  </a:lnTo>
                  <a:lnTo>
                    <a:pt x="69" y="37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77" y="12"/>
                  </a:lnTo>
                  <a:lnTo>
                    <a:pt x="149" y="25"/>
                  </a:lnTo>
                  <a:lnTo>
                    <a:pt x="218" y="39"/>
                  </a:lnTo>
                  <a:lnTo>
                    <a:pt x="286" y="54"/>
                  </a:lnTo>
                  <a:lnTo>
                    <a:pt x="353" y="70"/>
                  </a:lnTo>
                  <a:lnTo>
                    <a:pt x="417" y="87"/>
                  </a:lnTo>
                  <a:lnTo>
                    <a:pt x="479" y="106"/>
                  </a:lnTo>
                  <a:lnTo>
                    <a:pt x="537" y="126"/>
                  </a:lnTo>
                  <a:lnTo>
                    <a:pt x="594" y="146"/>
                  </a:lnTo>
                  <a:lnTo>
                    <a:pt x="649" y="166"/>
                  </a:lnTo>
                  <a:lnTo>
                    <a:pt x="701" y="189"/>
                  </a:lnTo>
                  <a:lnTo>
                    <a:pt x="750" y="211"/>
                  </a:lnTo>
                  <a:lnTo>
                    <a:pt x="795" y="236"/>
                  </a:lnTo>
                  <a:lnTo>
                    <a:pt x="839" y="260"/>
                  </a:lnTo>
                  <a:lnTo>
                    <a:pt x="877" y="285"/>
                  </a:lnTo>
                  <a:lnTo>
                    <a:pt x="914" y="311"/>
                  </a:lnTo>
                  <a:lnTo>
                    <a:pt x="921" y="317"/>
                  </a:lnTo>
                  <a:lnTo>
                    <a:pt x="926" y="323"/>
                  </a:lnTo>
                  <a:lnTo>
                    <a:pt x="931" y="330"/>
                  </a:lnTo>
                  <a:lnTo>
                    <a:pt x="936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6924" y="1676"/>
              <a:ext cx="48" cy="149"/>
            </a:xfrm>
            <a:custGeom>
              <a:avLst/>
              <a:gdLst>
                <a:gd name="T0" fmla="*/ 1 w 92"/>
                <a:gd name="T1" fmla="*/ 0 h 522"/>
                <a:gd name="T2" fmla="*/ 2 w 92"/>
                <a:gd name="T3" fmla="*/ 0 h 522"/>
                <a:gd name="T4" fmla="*/ 2 w 92"/>
                <a:gd name="T5" fmla="*/ 0 h 522"/>
                <a:gd name="T6" fmla="*/ 2 w 92"/>
                <a:gd name="T7" fmla="*/ 0 h 522"/>
                <a:gd name="T8" fmla="*/ 3 w 92"/>
                <a:gd name="T9" fmla="*/ 0 h 522"/>
                <a:gd name="T10" fmla="*/ 3 w 92"/>
                <a:gd name="T11" fmla="*/ 0 h 522"/>
                <a:gd name="T12" fmla="*/ 4 w 92"/>
                <a:gd name="T13" fmla="*/ 1 h 522"/>
                <a:gd name="T14" fmla="*/ 4 w 92"/>
                <a:gd name="T15" fmla="*/ 1 h 522"/>
                <a:gd name="T16" fmla="*/ 3 w 92"/>
                <a:gd name="T17" fmla="*/ 1 h 522"/>
                <a:gd name="T18" fmla="*/ 3 w 92"/>
                <a:gd name="T19" fmla="*/ 1 h 522"/>
                <a:gd name="T20" fmla="*/ 3 w 92"/>
                <a:gd name="T21" fmla="*/ 1 h 522"/>
                <a:gd name="T22" fmla="*/ 3 w 92"/>
                <a:gd name="T23" fmla="*/ 1 h 522"/>
                <a:gd name="T24" fmla="*/ 2 w 92"/>
                <a:gd name="T25" fmla="*/ 1 h 522"/>
                <a:gd name="T26" fmla="*/ 2 w 92"/>
                <a:gd name="T27" fmla="*/ 1 h 522"/>
                <a:gd name="T28" fmla="*/ 2 w 92"/>
                <a:gd name="T29" fmla="*/ 1 h 522"/>
                <a:gd name="T30" fmla="*/ 1 w 92"/>
                <a:gd name="T31" fmla="*/ 1 h 522"/>
                <a:gd name="T32" fmla="*/ 0 w 92"/>
                <a:gd name="T33" fmla="*/ 0 h 522"/>
                <a:gd name="T34" fmla="*/ 1 w 92"/>
                <a:gd name="T35" fmla="*/ 0 h 522"/>
                <a:gd name="T36" fmla="*/ 1 w 92"/>
                <a:gd name="T37" fmla="*/ 0 h 522"/>
                <a:gd name="T38" fmla="*/ 1 w 92"/>
                <a:gd name="T39" fmla="*/ 0 h 522"/>
                <a:gd name="T40" fmla="*/ 1 w 92"/>
                <a:gd name="T41" fmla="*/ 0 h 5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522"/>
                <a:gd name="T65" fmla="*/ 92 w 92"/>
                <a:gd name="T66" fmla="*/ 522 h 5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522">
                  <a:moveTo>
                    <a:pt x="17" y="0"/>
                  </a:moveTo>
                  <a:lnTo>
                    <a:pt x="48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92" y="482"/>
                  </a:lnTo>
                  <a:lnTo>
                    <a:pt x="87" y="487"/>
                  </a:lnTo>
                  <a:lnTo>
                    <a:pt x="80" y="492"/>
                  </a:lnTo>
                  <a:lnTo>
                    <a:pt x="74" y="497"/>
                  </a:lnTo>
                  <a:lnTo>
                    <a:pt x="65" y="502"/>
                  </a:lnTo>
                  <a:lnTo>
                    <a:pt x="57" y="507"/>
                  </a:lnTo>
                  <a:lnTo>
                    <a:pt x="48" y="512"/>
                  </a:lnTo>
                  <a:lnTo>
                    <a:pt x="38" y="517"/>
                  </a:lnTo>
                  <a:lnTo>
                    <a:pt x="28" y="52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6628" y="1807"/>
              <a:ext cx="244" cy="36"/>
            </a:xfrm>
            <a:custGeom>
              <a:avLst/>
              <a:gdLst>
                <a:gd name="T0" fmla="*/ 2 w 465"/>
                <a:gd name="T1" fmla="*/ 0 h 128"/>
                <a:gd name="T2" fmla="*/ 2 w 465"/>
                <a:gd name="T3" fmla="*/ 0 h 128"/>
                <a:gd name="T4" fmla="*/ 2 w 465"/>
                <a:gd name="T5" fmla="*/ 0 h 128"/>
                <a:gd name="T6" fmla="*/ 2 w 465"/>
                <a:gd name="T7" fmla="*/ 0 h 128"/>
                <a:gd name="T8" fmla="*/ 2 w 465"/>
                <a:gd name="T9" fmla="*/ 0 h 128"/>
                <a:gd name="T10" fmla="*/ 1 w 465"/>
                <a:gd name="T11" fmla="*/ 0 h 128"/>
                <a:gd name="T12" fmla="*/ 1 w 465"/>
                <a:gd name="T13" fmla="*/ 0 h 128"/>
                <a:gd name="T14" fmla="*/ 1 w 465"/>
                <a:gd name="T15" fmla="*/ 0 h 128"/>
                <a:gd name="T16" fmla="*/ 0 w 465"/>
                <a:gd name="T17" fmla="*/ 0 h 128"/>
                <a:gd name="T18" fmla="*/ 0 w 465"/>
                <a:gd name="T19" fmla="*/ 0 h 128"/>
                <a:gd name="T20" fmla="*/ 16 w 465"/>
                <a:gd name="T21" fmla="*/ 0 h 128"/>
                <a:gd name="T22" fmla="*/ 18 w 465"/>
                <a:gd name="T23" fmla="*/ 0 h 128"/>
                <a:gd name="T24" fmla="*/ 18 w 465"/>
                <a:gd name="T25" fmla="*/ 0 h 128"/>
                <a:gd name="T26" fmla="*/ 17 w 465"/>
                <a:gd name="T27" fmla="*/ 0 h 128"/>
                <a:gd name="T28" fmla="*/ 16 w 465"/>
                <a:gd name="T29" fmla="*/ 0 h 128"/>
                <a:gd name="T30" fmla="*/ 16 w 465"/>
                <a:gd name="T31" fmla="*/ 0 h 128"/>
                <a:gd name="T32" fmla="*/ 15 w 465"/>
                <a:gd name="T33" fmla="*/ 0 h 128"/>
                <a:gd name="T34" fmla="*/ 14 w 465"/>
                <a:gd name="T35" fmla="*/ 0 h 128"/>
                <a:gd name="T36" fmla="*/ 14 w 465"/>
                <a:gd name="T37" fmla="*/ 0 h 128"/>
                <a:gd name="T38" fmla="*/ 13 w 465"/>
                <a:gd name="T39" fmla="*/ 0 h 128"/>
                <a:gd name="T40" fmla="*/ 12 w 465"/>
                <a:gd name="T41" fmla="*/ 0 h 128"/>
                <a:gd name="T42" fmla="*/ 12 w 465"/>
                <a:gd name="T43" fmla="*/ 0 h 128"/>
                <a:gd name="T44" fmla="*/ 10 w 465"/>
                <a:gd name="T45" fmla="*/ 0 h 128"/>
                <a:gd name="T46" fmla="*/ 9 w 465"/>
                <a:gd name="T47" fmla="*/ 0 h 128"/>
                <a:gd name="T48" fmla="*/ 9 w 465"/>
                <a:gd name="T49" fmla="*/ 0 h 128"/>
                <a:gd name="T50" fmla="*/ 8 w 465"/>
                <a:gd name="T51" fmla="*/ 0 h 128"/>
                <a:gd name="T52" fmla="*/ 7 w 465"/>
                <a:gd name="T53" fmla="*/ 0 h 128"/>
                <a:gd name="T54" fmla="*/ 6 w 465"/>
                <a:gd name="T55" fmla="*/ 0 h 128"/>
                <a:gd name="T56" fmla="*/ 6 w 465"/>
                <a:gd name="T57" fmla="*/ 0 h 128"/>
                <a:gd name="T58" fmla="*/ 5 w 465"/>
                <a:gd name="T59" fmla="*/ 0 h 128"/>
                <a:gd name="T60" fmla="*/ 5 w 465"/>
                <a:gd name="T61" fmla="*/ 0 h 128"/>
                <a:gd name="T62" fmla="*/ 4 w 465"/>
                <a:gd name="T63" fmla="*/ 0 h 128"/>
                <a:gd name="T64" fmla="*/ 4 w 465"/>
                <a:gd name="T65" fmla="*/ 0 h 128"/>
                <a:gd name="T66" fmla="*/ 3 w 465"/>
                <a:gd name="T67" fmla="*/ 0 h 128"/>
                <a:gd name="T68" fmla="*/ 3 w 465"/>
                <a:gd name="T69" fmla="*/ 0 h 128"/>
                <a:gd name="T70" fmla="*/ 2 w 465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128"/>
                <a:gd name="T110" fmla="*/ 465 w 465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128">
                  <a:moveTo>
                    <a:pt x="57" y="125"/>
                  </a:moveTo>
                  <a:lnTo>
                    <a:pt x="52" y="118"/>
                  </a:lnTo>
                  <a:lnTo>
                    <a:pt x="47" y="110"/>
                  </a:lnTo>
                  <a:lnTo>
                    <a:pt x="42" y="100"/>
                  </a:lnTo>
                  <a:lnTo>
                    <a:pt x="35" y="90"/>
                  </a:lnTo>
                  <a:lnTo>
                    <a:pt x="27" y="78"/>
                  </a:lnTo>
                  <a:lnTo>
                    <a:pt x="18" y="67"/>
                  </a:lnTo>
                  <a:lnTo>
                    <a:pt x="10" y="56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403" y="0"/>
                  </a:lnTo>
                  <a:lnTo>
                    <a:pt x="465" y="100"/>
                  </a:lnTo>
                  <a:lnTo>
                    <a:pt x="448" y="103"/>
                  </a:lnTo>
                  <a:lnTo>
                    <a:pt x="432" y="107"/>
                  </a:lnTo>
                  <a:lnTo>
                    <a:pt x="415" y="110"/>
                  </a:lnTo>
                  <a:lnTo>
                    <a:pt x="397" y="112"/>
                  </a:lnTo>
                  <a:lnTo>
                    <a:pt x="378" y="115"/>
                  </a:lnTo>
                  <a:lnTo>
                    <a:pt x="360" y="117"/>
                  </a:lnTo>
                  <a:lnTo>
                    <a:pt x="341" y="118"/>
                  </a:lnTo>
                  <a:lnTo>
                    <a:pt x="323" y="122"/>
                  </a:lnTo>
                  <a:lnTo>
                    <a:pt x="303" y="123"/>
                  </a:lnTo>
                  <a:lnTo>
                    <a:pt x="283" y="125"/>
                  </a:lnTo>
                  <a:lnTo>
                    <a:pt x="263" y="125"/>
                  </a:lnTo>
                  <a:lnTo>
                    <a:pt x="243" y="127"/>
                  </a:lnTo>
                  <a:lnTo>
                    <a:pt x="223" y="127"/>
                  </a:lnTo>
                  <a:lnTo>
                    <a:pt x="201" y="128"/>
                  </a:lnTo>
                  <a:lnTo>
                    <a:pt x="181" y="128"/>
                  </a:lnTo>
                  <a:lnTo>
                    <a:pt x="159" y="128"/>
                  </a:lnTo>
                  <a:lnTo>
                    <a:pt x="146" y="128"/>
                  </a:lnTo>
                  <a:lnTo>
                    <a:pt x="132" y="128"/>
                  </a:lnTo>
                  <a:lnTo>
                    <a:pt x="119" y="128"/>
                  </a:lnTo>
                  <a:lnTo>
                    <a:pt x="107" y="127"/>
                  </a:lnTo>
                  <a:lnTo>
                    <a:pt x="94" y="127"/>
                  </a:lnTo>
                  <a:lnTo>
                    <a:pt x="82" y="127"/>
                  </a:lnTo>
                  <a:lnTo>
                    <a:pt x="69" y="125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6586" y="1583"/>
              <a:ext cx="307" cy="167"/>
            </a:xfrm>
            <a:custGeom>
              <a:avLst/>
              <a:gdLst>
                <a:gd name="T0" fmla="*/ 12 w 583"/>
                <a:gd name="T1" fmla="*/ 0 h 590"/>
                <a:gd name="T2" fmla="*/ 15 w 583"/>
                <a:gd name="T3" fmla="*/ 0 h 590"/>
                <a:gd name="T4" fmla="*/ 17 w 583"/>
                <a:gd name="T5" fmla="*/ 0 h 590"/>
                <a:gd name="T6" fmla="*/ 18 w 583"/>
                <a:gd name="T7" fmla="*/ 0 h 590"/>
                <a:gd name="T8" fmla="*/ 21 w 583"/>
                <a:gd name="T9" fmla="*/ 0 h 590"/>
                <a:gd name="T10" fmla="*/ 22 w 583"/>
                <a:gd name="T11" fmla="*/ 0 h 590"/>
                <a:gd name="T12" fmla="*/ 23 w 583"/>
                <a:gd name="T13" fmla="*/ 0 h 590"/>
                <a:gd name="T14" fmla="*/ 24 w 583"/>
                <a:gd name="T15" fmla="*/ 1 h 590"/>
                <a:gd name="T16" fmla="*/ 24 w 583"/>
                <a:gd name="T17" fmla="*/ 1 h 590"/>
                <a:gd name="T18" fmla="*/ 23 w 583"/>
                <a:gd name="T19" fmla="*/ 1 h 590"/>
                <a:gd name="T20" fmla="*/ 22 w 583"/>
                <a:gd name="T21" fmla="*/ 1 h 590"/>
                <a:gd name="T22" fmla="*/ 19 w 583"/>
                <a:gd name="T23" fmla="*/ 1 h 590"/>
                <a:gd name="T24" fmla="*/ 18 w 583"/>
                <a:gd name="T25" fmla="*/ 1 h 590"/>
                <a:gd name="T26" fmla="*/ 17 w 583"/>
                <a:gd name="T27" fmla="*/ 1 h 590"/>
                <a:gd name="T28" fmla="*/ 17 w 583"/>
                <a:gd name="T29" fmla="*/ 1 h 590"/>
                <a:gd name="T30" fmla="*/ 16 w 583"/>
                <a:gd name="T31" fmla="*/ 1 h 590"/>
                <a:gd name="T32" fmla="*/ 14 w 583"/>
                <a:gd name="T33" fmla="*/ 1 h 590"/>
                <a:gd name="T34" fmla="*/ 12 w 583"/>
                <a:gd name="T35" fmla="*/ 1 h 590"/>
                <a:gd name="T36" fmla="*/ 12 w 583"/>
                <a:gd name="T37" fmla="*/ 1 h 590"/>
                <a:gd name="T38" fmla="*/ 11 w 583"/>
                <a:gd name="T39" fmla="*/ 1 h 590"/>
                <a:gd name="T40" fmla="*/ 11 w 583"/>
                <a:gd name="T41" fmla="*/ 1 h 590"/>
                <a:gd name="T42" fmla="*/ 10 w 583"/>
                <a:gd name="T43" fmla="*/ 1 h 590"/>
                <a:gd name="T44" fmla="*/ 9 w 583"/>
                <a:gd name="T45" fmla="*/ 1 h 590"/>
                <a:gd name="T46" fmla="*/ 9 w 583"/>
                <a:gd name="T47" fmla="*/ 1 h 590"/>
                <a:gd name="T48" fmla="*/ 8 w 583"/>
                <a:gd name="T49" fmla="*/ 1 h 590"/>
                <a:gd name="T50" fmla="*/ 7 w 583"/>
                <a:gd name="T51" fmla="*/ 0 h 590"/>
                <a:gd name="T52" fmla="*/ 0 w 583"/>
                <a:gd name="T53" fmla="*/ 0 h 590"/>
                <a:gd name="T54" fmla="*/ 1 w 583"/>
                <a:gd name="T55" fmla="*/ 0 h 590"/>
                <a:gd name="T56" fmla="*/ 1 w 583"/>
                <a:gd name="T57" fmla="*/ 0 h 590"/>
                <a:gd name="T58" fmla="*/ 2 w 583"/>
                <a:gd name="T59" fmla="*/ 0 h 590"/>
                <a:gd name="T60" fmla="*/ 4 w 583"/>
                <a:gd name="T61" fmla="*/ 0 h 590"/>
                <a:gd name="T62" fmla="*/ 5 w 583"/>
                <a:gd name="T63" fmla="*/ 0 h 590"/>
                <a:gd name="T64" fmla="*/ 7 w 583"/>
                <a:gd name="T65" fmla="*/ 0 h 590"/>
                <a:gd name="T66" fmla="*/ 9 w 583"/>
                <a:gd name="T67" fmla="*/ 0 h 590"/>
                <a:gd name="T68" fmla="*/ 11 w 583"/>
                <a:gd name="T69" fmla="*/ 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3"/>
                <a:gd name="T106" fmla="*/ 0 h 590"/>
                <a:gd name="T107" fmla="*/ 583 w 583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3" h="590">
                  <a:moveTo>
                    <a:pt x="273" y="0"/>
                  </a:moveTo>
                  <a:lnTo>
                    <a:pt x="303" y="1"/>
                  </a:lnTo>
                  <a:lnTo>
                    <a:pt x="332" y="5"/>
                  </a:lnTo>
                  <a:lnTo>
                    <a:pt x="360" y="13"/>
                  </a:lnTo>
                  <a:lnTo>
                    <a:pt x="387" y="23"/>
                  </a:lnTo>
                  <a:lnTo>
                    <a:pt x="414" y="35"/>
                  </a:lnTo>
                  <a:lnTo>
                    <a:pt x="439" y="50"/>
                  </a:lnTo>
                  <a:lnTo>
                    <a:pt x="462" y="66"/>
                  </a:lnTo>
                  <a:lnTo>
                    <a:pt x="486" y="87"/>
                  </a:lnTo>
                  <a:lnTo>
                    <a:pt x="506" y="108"/>
                  </a:lnTo>
                  <a:lnTo>
                    <a:pt x="524" y="132"/>
                  </a:lnTo>
                  <a:lnTo>
                    <a:pt x="541" y="155"/>
                  </a:lnTo>
                  <a:lnTo>
                    <a:pt x="554" y="182"/>
                  </a:lnTo>
                  <a:lnTo>
                    <a:pt x="566" y="209"/>
                  </a:lnTo>
                  <a:lnTo>
                    <a:pt x="574" y="236"/>
                  </a:lnTo>
                  <a:lnTo>
                    <a:pt x="579" y="264"/>
                  </a:lnTo>
                  <a:lnTo>
                    <a:pt x="583" y="292"/>
                  </a:lnTo>
                  <a:lnTo>
                    <a:pt x="581" y="333"/>
                  </a:lnTo>
                  <a:lnTo>
                    <a:pt x="574" y="376"/>
                  </a:lnTo>
                  <a:lnTo>
                    <a:pt x="563" y="418"/>
                  </a:lnTo>
                  <a:lnTo>
                    <a:pt x="548" y="458"/>
                  </a:lnTo>
                  <a:lnTo>
                    <a:pt x="527" y="497"/>
                  </a:lnTo>
                  <a:lnTo>
                    <a:pt x="506" y="530"/>
                  </a:lnTo>
                  <a:lnTo>
                    <a:pt x="481" y="559"/>
                  </a:lnTo>
                  <a:lnTo>
                    <a:pt x="454" y="579"/>
                  </a:lnTo>
                  <a:lnTo>
                    <a:pt x="444" y="584"/>
                  </a:lnTo>
                  <a:lnTo>
                    <a:pt x="435" y="587"/>
                  </a:lnTo>
                  <a:lnTo>
                    <a:pt x="427" y="589"/>
                  </a:lnTo>
                  <a:lnTo>
                    <a:pt x="419" y="590"/>
                  </a:lnTo>
                  <a:lnTo>
                    <a:pt x="409" y="590"/>
                  </a:lnTo>
                  <a:lnTo>
                    <a:pt x="400" y="589"/>
                  </a:lnTo>
                  <a:lnTo>
                    <a:pt x="392" y="585"/>
                  </a:lnTo>
                  <a:lnTo>
                    <a:pt x="384" y="582"/>
                  </a:lnTo>
                  <a:lnTo>
                    <a:pt x="350" y="555"/>
                  </a:lnTo>
                  <a:lnTo>
                    <a:pt x="323" y="518"/>
                  </a:lnTo>
                  <a:lnTo>
                    <a:pt x="303" y="477"/>
                  </a:lnTo>
                  <a:lnTo>
                    <a:pt x="290" y="435"/>
                  </a:lnTo>
                  <a:lnTo>
                    <a:pt x="280" y="395"/>
                  </a:lnTo>
                  <a:lnTo>
                    <a:pt x="273" y="361"/>
                  </a:lnTo>
                  <a:lnTo>
                    <a:pt x="270" y="338"/>
                  </a:lnTo>
                  <a:lnTo>
                    <a:pt x="270" y="329"/>
                  </a:lnTo>
                  <a:lnTo>
                    <a:pt x="266" y="313"/>
                  </a:lnTo>
                  <a:lnTo>
                    <a:pt x="261" y="296"/>
                  </a:lnTo>
                  <a:lnTo>
                    <a:pt x="253" y="281"/>
                  </a:lnTo>
                  <a:lnTo>
                    <a:pt x="241" y="267"/>
                  </a:lnTo>
                  <a:lnTo>
                    <a:pt x="235" y="262"/>
                  </a:lnTo>
                  <a:lnTo>
                    <a:pt x="226" y="257"/>
                  </a:lnTo>
                  <a:lnTo>
                    <a:pt x="220" y="252"/>
                  </a:lnTo>
                  <a:lnTo>
                    <a:pt x="211" y="249"/>
                  </a:lnTo>
                  <a:lnTo>
                    <a:pt x="205" y="246"/>
                  </a:lnTo>
                  <a:lnTo>
                    <a:pt x="196" y="244"/>
                  </a:lnTo>
                  <a:lnTo>
                    <a:pt x="188" y="242"/>
                  </a:lnTo>
                  <a:lnTo>
                    <a:pt x="179" y="242"/>
                  </a:lnTo>
                  <a:lnTo>
                    <a:pt x="0" y="242"/>
                  </a:lnTo>
                  <a:lnTo>
                    <a:pt x="5" y="217"/>
                  </a:lnTo>
                  <a:lnTo>
                    <a:pt x="10" y="192"/>
                  </a:lnTo>
                  <a:lnTo>
                    <a:pt x="19" y="169"/>
                  </a:lnTo>
                  <a:lnTo>
                    <a:pt x="31" y="145"/>
                  </a:lnTo>
                  <a:lnTo>
                    <a:pt x="42" y="125"/>
                  </a:lnTo>
                  <a:lnTo>
                    <a:pt x="57" y="105"/>
                  </a:lnTo>
                  <a:lnTo>
                    <a:pt x="72" y="87"/>
                  </a:lnTo>
                  <a:lnTo>
                    <a:pt x="89" y="68"/>
                  </a:lnTo>
                  <a:lnTo>
                    <a:pt x="109" y="53"/>
                  </a:lnTo>
                  <a:lnTo>
                    <a:pt x="129" y="40"/>
                  </a:lnTo>
                  <a:lnTo>
                    <a:pt x="151" y="28"/>
                  </a:lnTo>
                  <a:lnTo>
                    <a:pt x="173" y="18"/>
                  </a:lnTo>
                  <a:lnTo>
                    <a:pt x="196" y="10"/>
                  </a:lnTo>
                  <a:lnTo>
                    <a:pt x="221" y="5"/>
                  </a:lnTo>
                  <a:lnTo>
                    <a:pt x="246" y="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6458" y="1664"/>
              <a:ext cx="375" cy="139"/>
            </a:xfrm>
            <a:custGeom>
              <a:avLst/>
              <a:gdLst>
                <a:gd name="T0" fmla="*/ 0 w 711"/>
                <a:gd name="T1" fmla="*/ 1 h 489"/>
                <a:gd name="T2" fmla="*/ 1 w 711"/>
                <a:gd name="T3" fmla="*/ 1 h 489"/>
                <a:gd name="T4" fmla="*/ 1 w 711"/>
                <a:gd name="T5" fmla="*/ 0 h 489"/>
                <a:gd name="T6" fmla="*/ 2 w 711"/>
                <a:gd name="T7" fmla="*/ 0 h 489"/>
                <a:gd name="T8" fmla="*/ 3 w 711"/>
                <a:gd name="T9" fmla="*/ 0 h 489"/>
                <a:gd name="T10" fmla="*/ 4 w 711"/>
                <a:gd name="T11" fmla="*/ 0 h 489"/>
                <a:gd name="T12" fmla="*/ 6 w 711"/>
                <a:gd name="T13" fmla="*/ 0 h 489"/>
                <a:gd name="T14" fmla="*/ 7 w 711"/>
                <a:gd name="T15" fmla="*/ 0 h 489"/>
                <a:gd name="T16" fmla="*/ 9 w 711"/>
                <a:gd name="T17" fmla="*/ 0 h 489"/>
                <a:gd name="T18" fmla="*/ 17 w 711"/>
                <a:gd name="T19" fmla="*/ 0 h 489"/>
                <a:gd name="T20" fmla="*/ 17 w 711"/>
                <a:gd name="T21" fmla="*/ 0 h 489"/>
                <a:gd name="T22" fmla="*/ 18 w 711"/>
                <a:gd name="T23" fmla="*/ 0 h 489"/>
                <a:gd name="T24" fmla="*/ 18 w 711"/>
                <a:gd name="T25" fmla="*/ 0 h 489"/>
                <a:gd name="T26" fmla="*/ 18 w 711"/>
                <a:gd name="T27" fmla="*/ 0 h 489"/>
                <a:gd name="T28" fmla="*/ 19 w 711"/>
                <a:gd name="T29" fmla="*/ 0 h 489"/>
                <a:gd name="T30" fmla="*/ 19 w 711"/>
                <a:gd name="T31" fmla="*/ 0 h 489"/>
                <a:gd name="T32" fmla="*/ 19 w 711"/>
                <a:gd name="T33" fmla="*/ 0 h 489"/>
                <a:gd name="T34" fmla="*/ 19 w 711"/>
                <a:gd name="T35" fmla="*/ 0 h 489"/>
                <a:gd name="T36" fmla="*/ 19 w 711"/>
                <a:gd name="T37" fmla="*/ 0 h 489"/>
                <a:gd name="T38" fmla="*/ 19 w 711"/>
                <a:gd name="T39" fmla="*/ 0 h 489"/>
                <a:gd name="T40" fmla="*/ 20 w 711"/>
                <a:gd name="T41" fmla="*/ 0 h 489"/>
                <a:gd name="T42" fmla="*/ 20 w 711"/>
                <a:gd name="T43" fmla="*/ 0 h 489"/>
                <a:gd name="T44" fmla="*/ 21 w 711"/>
                <a:gd name="T45" fmla="*/ 0 h 489"/>
                <a:gd name="T46" fmla="*/ 22 w 711"/>
                <a:gd name="T47" fmla="*/ 1 h 489"/>
                <a:gd name="T48" fmla="*/ 23 w 711"/>
                <a:gd name="T49" fmla="*/ 1 h 489"/>
                <a:gd name="T50" fmla="*/ 25 w 711"/>
                <a:gd name="T51" fmla="*/ 1 h 489"/>
                <a:gd name="T52" fmla="*/ 25 w 711"/>
                <a:gd name="T53" fmla="*/ 1 h 489"/>
                <a:gd name="T54" fmla="*/ 26 w 711"/>
                <a:gd name="T55" fmla="*/ 1 h 489"/>
                <a:gd name="T56" fmla="*/ 26 w 711"/>
                <a:gd name="T57" fmla="*/ 1 h 489"/>
                <a:gd name="T58" fmla="*/ 26 w 711"/>
                <a:gd name="T59" fmla="*/ 1 h 489"/>
                <a:gd name="T60" fmla="*/ 27 w 711"/>
                <a:gd name="T61" fmla="*/ 1 h 489"/>
                <a:gd name="T62" fmla="*/ 27 w 711"/>
                <a:gd name="T63" fmla="*/ 1 h 489"/>
                <a:gd name="T64" fmla="*/ 28 w 711"/>
                <a:gd name="T65" fmla="*/ 1 h 489"/>
                <a:gd name="T66" fmla="*/ 28 w 711"/>
                <a:gd name="T67" fmla="*/ 1 h 489"/>
                <a:gd name="T68" fmla="*/ 29 w 711"/>
                <a:gd name="T69" fmla="*/ 1 h 489"/>
                <a:gd name="T70" fmla="*/ 13 w 711"/>
                <a:gd name="T71" fmla="*/ 1 h 489"/>
                <a:gd name="T72" fmla="*/ 12 w 711"/>
                <a:gd name="T73" fmla="*/ 1 h 489"/>
                <a:gd name="T74" fmla="*/ 12 w 711"/>
                <a:gd name="T75" fmla="*/ 1 h 489"/>
                <a:gd name="T76" fmla="*/ 12 w 711"/>
                <a:gd name="T77" fmla="*/ 1 h 489"/>
                <a:gd name="T78" fmla="*/ 11 w 711"/>
                <a:gd name="T79" fmla="*/ 1 h 489"/>
                <a:gd name="T80" fmla="*/ 11 w 711"/>
                <a:gd name="T81" fmla="*/ 1 h 489"/>
                <a:gd name="T82" fmla="*/ 10 w 711"/>
                <a:gd name="T83" fmla="*/ 1 h 489"/>
                <a:gd name="T84" fmla="*/ 9 w 711"/>
                <a:gd name="T85" fmla="*/ 1 h 489"/>
                <a:gd name="T86" fmla="*/ 8 w 711"/>
                <a:gd name="T87" fmla="*/ 1 h 489"/>
                <a:gd name="T88" fmla="*/ 8 w 711"/>
                <a:gd name="T89" fmla="*/ 1 h 489"/>
                <a:gd name="T90" fmla="*/ 7 w 711"/>
                <a:gd name="T91" fmla="*/ 1 h 489"/>
                <a:gd name="T92" fmla="*/ 6 w 711"/>
                <a:gd name="T93" fmla="*/ 1 h 489"/>
                <a:gd name="T94" fmla="*/ 5 w 711"/>
                <a:gd name="T95" fmla="*/ 1 h 489"/>
                <a:gd name="T96" fmla="*/ 4 w 711"/>
                <a:gd name="T97" fmla="*/ 1 h 489"/>
                <a:gd name="T98" fmla="*/ 3 w 711"/>
                <a:gd name="T99" fmla="*/ 1 h 489"/>
                <a:gd name="T100" fmla="*/ 2 w 711"/>
                <a:gd name="T101" fmla="*/ 1 h 489"/>
                <a:gd name="T102" fmla="*/ 2 w 711"/>
                <a:gd name="T103" fmla="*/ 1 h 489"/>
                <a:gd name="T104" fmla="*/ 1 w 711"/>
                <a:gd name="T105" fmla="*/ 1 h 489"/>
                <a:gd name="T106" fmla="*/ 1 w 711"/>
                <a:gd name="T107" fmla="*/ 1 h 489"/>
                <a:gd name="T108" fmla="*/ 0 w 711"/>
                <a:gd name="T109" fmla="*/ 1 h 489"/>
                <a:gd name="T110" fmla="*/ 0 w 711"/>
                <a:gd name="T111" fmla="*/ 1 h 489"/>
                <a:gd name="T112" fmla="*/ 0 w 711"/>
                <a:gd name="T113" fmla="*/ 1 h 489"/>
                <a:gd name="T114" fmla="*/ 0 w 711"/>
                <a:gd name="T115" fmla="*/ 1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489"/>
                <a:gd name="T176" fmla="*/ 711 w 711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489">
                  <a:moveTo>
                    <a:pt x="0" y="258"/>
                  </a:moveTo>
                  <a:lnTo>
                    <a:pt x="1" y="245"/>
                  </a:lnTo>
                  <a:lnTo>
                    <a:pt x="11" y="223"/>
                  </a:lnTo>
                  <a:lnTo>
                    <a:pt x="32" y="195"/>
                  </a:lnTo>
                  <a:lnTo>
                    <a:pt x="60" y="161"/>
                  </a:lnTo>
                  <a:lnTo>
                    <a:pt x="93" y="124"/>
                  </a:lnTo>
                  <a:lnTo>
                    <a:pt x="134" y="84"/>
                  </a:lnTo>
                  <a:lnTo>
                    <a:pt x="179" y="42"/>
                  </a:lnTo>
                  <a:lnTo>
                    <a:pt x="226" y="0"/>
                  </a:lnTo>
                  <a:lnTo>
                    <a:pt x="423" y="0"/>
                  </a:lnTo>
                  <a:lnTo>
                    <a:pt x="431" y="2"/>
                  </a:lnTo>
                  <a:lnTo>
                    <a:pt x="440" y="4"/>
                  </a:lnTo>
                  <a:lnTo>
                    <a:pt x="447" y="7"/>
                  </a:lnTo>
                  <a:lnTo>
                    <a:pt x="453" y="12"/>
                  </a:lnTo>
                  <a:lnTo>
                    <a:pt x="458" y="19"/>
                  </a:lnTo>
                  <a:lnTo>
                    <a:pt x="463" y="26"/>
                  </a:lnTo>
                  <a:lnTo>
                    <a:pt x="465" y="34"/>
                  </a:lnTo>
                  <a:lnTo>
                    <a:pt x="467" y="42"/>
                  </a:lnTo>
                  <a:lnTo>
                    <a:pt x="468" y="54"/>
                  </a:lnTo>
                  <a:lnTo>
                    <a:pt x="472" y="82"/>
                  </a:lnTo>
                  <a:lnTo>
                    <a:pt x="478" y="119"/>
                  </a:lnTo>
                  <a:lnTo>
                    <a:pt x="490" y="164"/>
                  </a:lnTo>
                  <a:lnTo>
                    <a:pt x="507" y="211"/>
                  </a:lnTo>
                  <a:lnTo>
                    <a:pt x="532" y="258"/>
                  </a:lnTo>
                  <a:lnTo>
                    <a:pt x="564" y="300"/>
                  </a:lnTo>
                  <a:lnTo>
                    <a:pt x="606" y="332"/>
                  </a:lnTo>
                  <a:lnTo>
                    <a:pt x="617" y="337"/>
                  </a:lnTo>
                  <a:lnTo>
                    <a:pt x="629" y="342"/>
                  </a:lnTo>
                  <a:lnTo>
                    <a:pt x="639" y="345"/>
                  </a:lnTo>
                  <a:lnTo>
                    <a:pt x="651" y="347"/>
                  </a:lnTo>
                  <a:lnTo>
                    <a:pt x="662" y="347"/>
                  </a:lnTo>
                  <a:lnTo>
                    <a:pt x="674" y="347"/>
                  </a:lnTo>
                  <a:lnTo>
                    <a:pt x="686" y="344"/>
                  </a:lnTo>
                  <a:lnTo>
                    <a:pt x="698" y="340"/>
                  </a:lnTo>
                  <a:lnTo>
                    <a:pt x="711" y="459"/>
                  </a:lnTo>
                  <a:lnTo>
                    <a:pt x="319" y="489"/>
                  </a:lnTo>
                  <a:lnTo>
                    <a:pt x="298" y="307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69" y="307"/>
                  </a:lnTo>
                  <a:lnTo>
                    <a:pt x="259" y="305"/>
                  </a:lnTo>
                  <a:lnTo>
                    <a:pt x="246" y="305"/>
                  </a:lnTo>
                  <a:lnTo>
                    <a:pt x="229" y="303"/>
                  </a:lnTo>
                  <a:lnTo>
                    <a:pt x="211" y="302"/>
                  </a:lnTo>
                  <a:lnTo>
                    <a:pt x="191" y="300"/>
                  </a:lnTo>
                  <a:lnTo>
                    <a:pt x="169" y="298"/>
                  </a:lnTo>
                  <a:lnTo>
                    <a:pt x="147" y="295"/>
                  </a:lnTo>
                  <a:lnTo>
                    <a:pt x="124" y="292"/>
                  </a:lnTo>
                  <a:lnTo>
                    <a:pt x="100" y="288"/>
                  </a:lnTo>
                  <a:lnTo>
                    <a:pt x="78" y="283"/>
                  </a:lnTo>
                  <a:lnTo>
                    <a:pt x="57" y="278"/>
                  </a:lnTo>
                  <a:lnTo>
                    <a:pt x="37" y="273"/>
                  </a:lnTo>
                  <a:lnTo>
                    <a:pt x="18" y="267"/>
                  </a:lnTo>
                  <a:lnTo>
                    <a:pt x="1" y="26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6547" y="1822"/>
              <a:ext cx="82" cy="20"/>
            </a:xfrm>
            <a:custGeom>
              <a:avLst/>
              <a:gdLst>
                <a:gd name="T0" fmla="*/ 3 w 154"/>
                <a:gd name="T1" fmla="*/ 0 h 71"/>
                <a:gd name="T2" fmla="*/ 3 w 154"/>
                <a:gd name="T3" fmla="*/ 0 h 71"/>
                <a:gd name="T4" fmla="*/ 4 w 154"/>
                <a:gd name="T5" fmla="*/ 0 h 71"/>
                <a:gd name="T6" fmla="*/ 4 w 154"/>
                <a:gd name="T7" fmla="*/ 0 h 71"/>
                <a:gd name="T8" fmla="*/ 5 w 154"/>
                <a:gd name="T9" fmla="*/ 0 h 71"/>
                <a:gd name="T10" fmla="*/ 5 w 154"/>
                <a:gd name="T11" fmla="*/ 0 h 71"/>
                <a:gd name="T12" fmla="*/ 5 w 154"/>
                <a:gd name="T13" fmla="*/ 0 h 71"/>
                <a:gd name="T14" fmla="*/ 5 w 154"/>
                <a:gd name="T15" fmla="*/ 0 h 71"/>
                <a:gd name="T16" fmla="*/ 6 w 154"/>
                <a:gd name="T17" fmla="*/ 0 h 71"/>
                <a:gd name="T18" fmla="*/ 6 w 154"/>
                <a:gd name="T19" fmla="*/ 0 h 71"/>
                <a:gd name="T20" fmla="*/ 6 w 154"/>
                <a:gd name="T21" fmla="*/ 0 h 71"/>
                <a:gd name="T22" fmla="*/ 6 w 154"/>
                <a:gd name="T23" fmla="*/ 0 h 71"/>
                <a:gd name="T24" fmla="*/ 5 w 154"/>
                <a:gd name="T25" fmla="*/ 0 h 71"/>
                <a:gd name="T26" fmla="*/ 4 w 154"/>
                <a:gd name="T27" fmla="*/ 0 h 71"/>
                <a:gd name="T28" fmla="*/ 3 w 154"/>
                <a:gd name="T29" fmla="*/ 0 h 71"/>
                <a:gd name="T30" fmla="*/ 3 w 154"/>
                <a:gd name="T31" fmla="*/ 0 h 71"/>
                <a:gd name="T32" fmla="*/ 2 w 154"/>
                <a:gd name="T33" fmla="*/ 0 h 71"/>
                <a:gd name="T34" fmla="*/ 1 w 154"/>
                <a:gd name="T35" fmla="*/ 0 h 71"/>
                <a:gd name="T36" fmla="*/ 0 w 154"/>
                <a:gd name="T37" fmla="*/ 0 h 71"/>
                <a:gd name="T38" fmla="*/ 2 w 154"/>
                <a:gd name="T39" fmla="*/ 0 h 71"/>
                <a:gd name="T40" fmla="*/ 2 w 154"/>
                <a:gd name="T41" fmla="*/ 0 h 71"/>
                <a:gd name="T42" fmla="*/ 2 w 154"/>
                <a:gd name="T43" fmla="*/ 0 h 71"/>
                <a:gd name="T44" fmla="*/ 2 w 154"/>
                <a:gd name="T45" fmla="*/ 0 h 71"/>
                <a:gd name="T46" fmla="*/ 3 w 154"/>
                <a:gd name="T47" fmla="*/ 0 h 71"/>
                <a:gd name="T48" fmla="*/ 3 w 154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1"/>
                <a:gd name="T77" fmla="*/ 154 w 15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1">
                  <a:moveTo>
                    <a:pt x="77" y="0"/>
                  </a:moveTo>
                  <a:lnTo>
                    <a:pt x="82" y="0"/>
                  </a:lnTo>
                  <a:lnTo>
                    <a:pt x="89" y="2"/>
                  </a:lnTo>
                  <a:lnTo>
                    <a:pt x="98" y="5"/>
                  </a:lnTo>
                  <a:lnTo>
                    <a:pt x="106" y="12"/>
                  </a:lnTo>
                  <a:lnTo>
                    <a:pt x="106" y="16"/>
                  </a:lnTo>
                  <a:lnTo>
                    <a:pt x="111" y="17"/>
                  </a:lnTo>
                  <a:lnTo>
                    <a:pt x="123" y="29"/>
                  </a:lnTo>
                  <a:lnTo>
                    <a:pt x="133" y="41"/>
                  </a:lnTo>
                  <a:lnTo>
                    <a:pt x="144" y="56"/>
                  </a:lnTo>
                  <a:lnTo>
                    <a:pt x="154" y="71"/>
                  </a:lnTo>
                  <a:lnTo>
                    <a:pt x="134" y="69"/>
                  </a:lnTo>
                  <a:lnTo>
                    <a:pt x="114" y="67"/>
                  </a:lnTo>
                  <a:lnTo>
                    <a:pt x="94" y="64"/>
                  </a:lnTo>
                  <a:lnTo>
                    <a:pt x="74" y="62"/>
                  </a:lnTo>
                  <a:lnTo>
                    <a:pt x="56" y="59"/>
                  </a:lnTo>
                  <a:lnTo>
                    <a:pt x="37" y="56"/>
                  </a:lnTo>
                  <a:lnTo>
                    <a:pt x="19" y="52"/>
                  </a:lnTo>
                  <a:lnTo>
                    <a:pt x="0" y="49"/>
                  </a:lnTo>
                  <a:lnTo>
                    <a:pt x="49" y="32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54" y="10"/>
                  </a:lnTo>
                  <a:lnTo>
                    <a:pt x="6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6487" y="1781"/>
              <a:ext cx="65" cy="43"/>
            </a:xfrm>
            <a:custGeom>
              <a:avLst/>
              <a:gdLst>
                <a:gd name="T0" fmla="*/ 1 w 120"/>
                <a:gd name="T1" fmla="*/ 0 h 149"/>
                <a:gd name="T2" fmla="*/ 1 w 120"/>
                <a:gd name="T3" fmla="*/ 0 h 149"/>
                <a:gd name="T4" fmla="*/ 1 w 120"/>
                <a:gd name="T5" fmla="*/ 0 h 149"/>
                <a:gd name="T6" fmla="*/ 1 w 120"/>
                <a:gd name="T7" fmla="*/ 0 h 149"/>
                <a:gd name="T8" fmla="*/ 1 w 120"/>
                <a:gd name="T9" fmla="*/ 0 h 149"/>
                <a:gd name="T10" fmla="*/ 5 w 120"/>
                <a:gd name="T11" fmla="*/ 0 h 149"/>
                <a:gd name="T12" fmla="*/ 5 w 120"/>
                <a:gd name="T13" fmla="*/ 0 h 149"/>
                <a:gd name="T14" fmla="*/ 5 w 120"/>
                <a:gd name="T15" fmla="*/ 0 h 149"/>
                <a:gd name="T16" fmla="*/ 5 w 120"/>
                <a:gd name="T17" fmla="*/ 0 h 149"/>
                <a:gd name="T18" fmla="*/ 5 w 120"/>
                <a:gd name="T19" fmla="*/ 0 h 149"/>
                <a:gd name="T20" fmla="*/ 4 w 120"/>
                <a:gd name="T21" fmla="*/ 0 h 149"/>
                <a:gd name="T22" fmla="*/ 1 w 120"/>
                <a:gd name="T23" fmla="*/ 0 h 149"/>
                <a:gd name="T24" fmla="*/ 0 w 120"/>
                <a:gd name="T25" fmla="*/ 0 h 149"/>
                <a:gd name="T26" fmla="*/ 0 w 120"/>
                <a:gd name="T27" fmla="*/ 0 h 149"/>
                <a:gd name="T28" fmla="*/ 1 w 120"/>
                <a:gd name="T29" fmla="*/ 0 h 149"/>
                <a:gd name="T30" fmla="*/ 1 w 120"/>
                <a:gd name="T31" fmla="*/ 0 h 1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149"/>
                <a:gd name="T50" fmla="*/ 120 w 120"/>
                <a:gd name="T51" fmla="*/ 149 h 1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149">
                  <a:moveTo>
                    <a:pt x="6" y="5"/>
                  </a:moveTo>
                  <a:lnTo>
                    <a:pt x="11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120" y="130"/>
                  </a:lnTo>
                  <a:lnTo>
                    <a:pt x="118" y="132"/>
                  </a:lnTo>
                  <a:lnTo>
                    <a:pt x="117" y="135"/>
                  </a:lnTo>
                  <a:lnTo>
                    <a:pt x="115" y="137"/>
                  </a:lnTo>
                  <a:lnTo>
                    <a:pt x="115" y="140"/>
                  </a:lnTo>
                  <a:lnTo>
                    <a:pt x="93" y="14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906" y="1795"/>
              <a:ext cx="503" cy="75"/>
            </a:xfrm>
            <a:custGeom>
              <a:avLst/>
              <a:gdLst>
                <a:gd name="T0" fmla="*/ 39 w 954"/>
                <a:gd name="T1" fmla="*/ 0 h 264"/>
                <a:gd name="T2" fmla="*/ 36 w 954"/>
                <a:gd name="T3" fmla="*/ 0 h 264"/>
                <a:gd name="T4" fmla="*/ 33 w 954"/>
                <a:gd name="T5" fmla="*/ 0 h 264"/>
                <a:gd name="T6" fmla="*/ 30 w 954"/>
                <a:gd name="T7" fmla="*/ 0 h 264"/>
                <a:gd name="T8" fmla="*/ 27 w 954"/>
                <a:gd name="T9" fmla="*/ 0 h 264"/>
                <a:gd name="T10" fmla="*/ 24 w 954"/>
                <a:gd name="T11" fmla="*/ 0 h 264"/>
                <a:gd name="T12" fmla="*/ 22 w 954"/>
                <a:gd name="T13" fmla="*/ 0 h 264"/>
                <a:gd name="T14" fmla="*/ 19 w 954"/>
                <a:gd name="T15" fmla="*/ 0 h 264"/>
                <a:gd name="T16" fmla="*/ 17 w 954"/>
                <a:gd name="T17" fmla="*/ 0 h 264"/>
                <a:gd name="T18" fmla="*/ 14 w 954"/>
                <a:gd name="T19" fmla="*/ 0 h 264"/>
                <a:gd name="T20" fmla="*/ 12 w 954"/>
                <a:gd name="T21" fmla="*/ 0 h 264"/>
                <a:gd name="T22" fmla="*/ 9 w 954"/>
                <a:gd name="T23" fmla="*/ 0 h 264"/>
                <a:gd name="T24" fmla="*/ 7 w 954"/>
                <a:gd name="T25" fmla="*/ 0 h 264"/>
                <a:gd name="T26" fmla="*/ 6 w 954"/>
                <a:gd name="T27" fmla="*/ 0 h 264"/>
                <a:gd name="T28" fmla="*/ 4 w 954"/>
                <a:gd name="T29" fmla="*/ 0 h 264"/>
                <a:gd name="T30" fmla="*/ 2 w 954"/>
                <a:gd name="T31" fmla="*/ 1 h 264"/>
                <a:gd name="T32" fmla="*/ 0 w 954"/>
                <a:gd name="T33" fmla="*/ 1 h 264"/>
                <a:gd name="T34" fmla="*/ 2 w 954"/>
                <a:gd name="T35" fmla="*/ 0 h 264"/>
                <a:gd name="T36" fmla="*/ 4 w 954"/>
                <a:gd name="T37" fmla="*/ 0 h 264"/>
                <a:gd name="T38" fmla="*/ 6 w 954"/>
                <a:gd name="T39" fmla="*/ 0 h 264"/>
                <a:gd name="T40" fmla="*/ 7 w 954"/>
                <a:gd name="T41" fmla="*/ 0 h 264"/>
                <a:gd name="T42" fmla="*/ 9 w 954"/>
                <a:gd name="T43" fmla="*/ 0 h 264"/>
                <a:gd name="T44" fmla="*/ 12 w 954"/>
                <a:gd name="T45" fmla="*/ 0 h 264"/>
                <a:gd name="T46" fmla="*/ 14 w 954"/>
                <a:gd name="T47" fmla="*/ 0 h 264"/>
                <a:gd name="T48" fmla="*/ 17 w 954"/>
                <a:gd name="T49" fmla="*/ 0 h 264"/>
                <a:gd name="T50" fmla="*/ 19 w 954"/>
                <a:gd name="T51" fmla="*/ 0 h 264"/>
                <a:gd name="T52" fmla="*/ 22 w 954"/>
                <a:gd name="T53" fmla="*/ 0 h 264"/>
                <a:gd name="T54" fmla="*/ 24 w 954"/>
                <a:gd name="T55" fmla="*/ 0 h 264"/>
                <a:gd name="T56" fmla="*/ 27 w 954"/>
                <a:gd name="T57" fmla="*/ 0 h 264"/>
                <a:gd name="T58" fmla="*/ 30 w 954"/>
                <a:gd name="T59" fmla="*/ 0 h 264"/>
                <a:gd name="T60" fmla="*/ 33 w 954"/>
                <a:gd name="T61" fmla="*/ 0 h 264"/>
                <a:gd name="T62" fmla="*/ 36 w 954"/>
                <a:gd name="T63" fmla="*/ 0 h 264"/>
                <a:gd name="T64" fmla="*/ 39 w 954"/>
                <a:gd name="T65" fmla="*/ 0 h 264"/>
                <a:gd name="T66" fmla="*/ 39 w 954"/>
                <a:gd name="T67" fmla="*/ 0 h 264"/>
                <a:gd name="T68" fmla="*/ 39 w 954"/>
                <a:gd name="T69" fmla="*/ 0 h 264"/>
                <a:gd name="T70" fmla="*/ 39 w 954"/>
                <a:gd name="T71" fmla="*/ 0 h 264"/>
                <a:gd name="T72" fmla="*/ 39 w 954"/>
                <a:gd name="T73" fmla="*/ 0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4"/>
                <a:gd name="T112" fmla="*/ 0 h 264"/>
                <a:gd name="T113" fmla="*/ 954 w 954"/>
                <a:gd name="T114" fmla="*/ 264 h 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4" h="264">
                  <a:moveTo>
                    <a:pt x="954" y="27"/>
                  </a:moveTo>
                  <a:lnTo>
                    <a:pt x="878" y="35"/>
                  </a:lnTo>
                  <a:lnTo>
                    <a:pt x="805" y="45"/>
                  </a:lnTo>
                  <a:lnTo>
                    <a:pt x="735" y="55"/>
                  </a:lnTo>
                  <a:lnTo>
                    <a:pt x="664" y="67"/>
                  </a:lnTo>
                  <a:lnTo>
                    <a:pt x="597" y="78"/>
                  </a:lnTo>
                  <a:lnTo>
                    <a:pt x="532" y="92"/>
                  </a:lnTo>
                  <a:lnTo>
                    <a:pt x="468" y="105"/>
                  </a:lnTo>
                  <a:lnTo>
                    <a:pt x="407" y="120"/>
                  </a:lnTo>
                  <a:lnTo>
                    <a:pt x="348" y="135"/>
                  </a:lnTo>
                  <a:lnTo>
                    <a:pt x="291" y="150"/>
                  </a:lnTo>
                  <a:lnTo>
                    <a:pt x="238" y="169"/>
                  </a:lnTo>
                  <a:lnTo>
                    <a:pt x="184" y="186"/>
                  </a:lnTo>
                  <a:lnTo>
                    <a:pt x="135" y="204"/>
                  </a:lnTo>
                  <a:lnTo>
                    <a:pt x="87" y="224"/>
                  </a:lnTo>
                  <a:lnTo>
                    <a:pt x="42" y="244"/>
                  </a:lnTo>
                  <a:lnTo>
                    <a:pt x="0" y="264"/>
                  </a:lnTo>
                  <a:lnTo>
                    <a:pt x="42" y="241"/>
                  </a:lnTo>
                  <a:lnTo>
                    <a:pt x="85" y="217"/>
                  </a:lnTo>
                  <a:lnTo>
                    <a:pt x="132" y="196"/>
                  </a:lnTo>
                  <a:lnTo>
                    <a:pt x="182" y="175"/>
                  </a:lnTo>
                  <a:lnTo>
                    <a:pt x="234" y="155"/>
                  </a:lnTo>
                  <a:lnTo>
                    <a:pt x="288" y="135"/>
                  </a:lnTo>
                  <a:lnTo>
                    <a:pt x="345" y="119"/>
                  </a:lnTo>
                  <a:lnTo>
                    <a:pt x="405" y="100"/>
                  </a:lnTo>
                  <a:lnTo>
                    <a:pt x="467" y="85"/>
                  </a:lnTo>
                  <a:lnTo>
                    <a:pt x="530" y="68"/>
                  </a:lnTo>
                  <a:lnTo>
                    <a:pt x="596" y="55"/>
                  </a:lnTo>
                  <a:lnTo>
                    <a:pt x="663" y="42"/>
                  </a:lnTo>
                  <a:lnTo>
                    <a:pt x="733" y="30"/>
                  </a:lnTo>
                  <a:lnTo>
                    <a:pt x="805" y="18"/>
                  </a:lnTo>
                  <a:lnTo>
                    <a:pt x="877" y="8"/>
                  </a:lnTo>
                  <a:lnTo>
                    <a:pt x="952" y="0"/>
                  </a:lnTo>
                  <a:lnTo>
                    <a:pt x="952" y="6"/>
                  </a:lnTo>
                  <a:lnTo>
                    <a:pt x="952" y="13"/>
                  </a:lnTo>
                  <a:lnTo>
                    <a:pt x="952" y="20"/>
                  </a:lnTo>
                  <a:lnTo>
                    <a:pt x="95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5801" y="1808"/>
              <a:ext cx="1713" cy="252"/>
            </a:xfrm>
            <a:custGeom>
              <a:avLst/>
              <a:gdLst>
                <a:gd name="T0" fmla="*/ 132 w 3249"/>
                <a:gd name="T1" fmla="*/ 1 h 887"/>
                <a:gd name="T2" fmla="*/ 130 w 3249"/>
                <a:gd name="T3" fmla="*/ 1 h 887"/>
                <a:gd name="T4" fmla="*/ 128 w 3249"/>
                <a:gd name="T5" fmla="*/ 1 h 887"/>
                <a:gd name="T6" fmla="*/ 125 w 3249"/>
                <a:gd name="T7" fmla="*/ 1 h 887"/>
                <a:gd name="T8" fmla="*/ 125 w 3249"/>
                <a:gd name="T9" fmla="*/ 1 h 887"/>
                <a:gd name="T10" fmla="*/ 124 w 3249"/>
                <a:gd name="T11" fmla="*/ 1 h 887"/>
                <a:gd name="T12" fmla="*/ 120 w 3249"/>
                <a:gd name="T13" fmla="*/ 1 h 887"/>
                <a:gd name="T14" fmla="*/ 116 w 3249"/>
                <a:gd name="T15" fmla="*/ 1 h 887"/>
                <a:gd name="T16" fmla="*/ 113 w 3249"/>
                <a:gd name="T17" fmla="*/ 1 h 887"/>
                <a:gd name="T18" fmla="*/ 109 w 3249"/>
                <a:gd name="T19" fmla="*/ 1 h 887"/>
                <a:gd name="T20" fmla="*/ 105 w 3249"/>
                <a:gd name="T21" fmla="*/ 1 h 887"/>
                <a:gd name="T22" fmla="*/ 98 w 3249"/>
                <a:gd name="T23" fmla="*/ 1 h 887"/>
                <a:gd name="T24" fmla="*/ 92 w 3249"/>
                <a:gd name="T25" fmla="*/ 1 h 887"/>
                <a:gd name="T26" fmla="*/ 87 w 3249"/>
                <a:gd name="T27" fmla="*/ 1 h 887"/>
                <a:gd name="T28" fmla="*/ 85 w 3249"/>
                <a:gd name="T29" fmla="*/ 1 h 887"/>
                <a:gd name="T30" fmla="*/ 85 w 3249"/>
                <a:gd name="T31" fmla="*/ 2 h 887"/>
                <a:gd name="T32" fmla="*/ 83 w 3249"/>
                <a:gd name="T33" fmla="*/ 2 h 887"/>
                <a:gd name="T34" fmla="*/ 79 w 3249"/>
                <a:gd name="T35" fmla="*/ 2 h 887"/>
                <a:gd name="T36" fmla="*/ 74 w 3249"/>
                <a:gd name="T37" fmla="*/ 2 h 887"/>
                <a:gd name="T38" fmla="*/ 69 w 3249"/>
                <a:gd name="T39" fmla="*/ 2 h 887"/>
                <a:gd name="T40" fmla="*/ 64 w 3249"/>
                <a:gd name="T41" fmla="*/ 2 h 887"/>
                <a:gd name="T42" fmla="*/ 60 w 3249"/>
                <a:gd name="T43" fmla="*/ 2 h 887"/>
                <a:gd name="T44" fmla="*/ 56 w 3249"/>
                <a:gd name="T45" fmla="*/ 2 h 887"/>
                <a:gd name="T46" fmla="*/ 52 w 3249"/>
                <a:gd name="T47" fmla="*/ 2 h 887"/>
                <a:gd name="T48" fmla="*/ 51 w 3249"/>
                <a:gd name="T49" fmla="*/ 1 h 887"/>
                <a:gd name="T50" fmla="*/ 50 w 3249"/>
                <a:gd name="T51" fmla="*/ 1 h 887"/>
                <a:gd name="T52" fmla="*/ 46 w 3249"/>
                <a:gd name="T53" fmla="*/ 1 h 887"/>
                <a:gd name="T54" fmla="*/ 42 w 3249"/>
                <a:gd name="T55" fmla="*/ 1 h 887"/>
                <a:gd name="T56" fmla="*/ 38 w 3249"/>
                <a:gd name="T57" fmla="*/ 1 h 887"/>
                <a:gd name="T58" fmla="*/ 35 w 3249"/>
                <a:gd name="T59" fmla="*/ 1 h 887"/>
                <a:gd name="T60" fmla="*/ 31 w 3249"/>
                <a:gd name="T61" fmla="*/ 1 h 887"/>
                <a:gd name="T62" fmla="*/ 24 w 3249"/>
                <a:gd name="T63" fmla="*/ 1 h 887"/>
                <a:gd name="T64" fmla="*/ 17 w 3249"/>
                <a:gd name="T65" fmla="*/ 1 h 887"/>
                <a:gd name="T66" fmla="*/ 13 w 3249"/>
                <a:gd name="T67" fmla="*/ 1 h 887"/>
                <a:gd name="T68" fmla="*/ 11 w 3249"/>
                <a:gd name="T69" fmla="*/ 1 h 887"/>
                <a:gd name="T70" fmla="*/ 11 w 3249"/>
                <a:gd name="T71" fmla="*/ 1 h 887"/>
                <a:gd name="T72" fmla="*/ 8 w 3249"/>
                <a:gd name="T73" fmla="*/ 1 h 887"/>
                <a:gd name="T74" fmla="*/ 4 w 3249"/>
                <a:gd name="T75" fmla="*/ 1 h 887"/>
                <a:gd name="T76" fmla="*/ 2 w 3249"/>
                <a:gd name="T77" fmla="*/ 1 h 887"/>
                <a:gd name="T78" fmla="*/ 1 w 3249"/>
                <a:gd name="T79" fmla="*/ 1 h 887"/>
                <a:gd name="T80" fmla="*/ 1 w 3249"/>
                <a:gd name="T81" fmla="*/ 1 h 887"/>
                <a:gd name="T82" fmla="*/ 2 w 3249"/>
                <a:gd name="T83" fmla="*/ 1 h 887"/>
                <a:gd name="T84" fmla="*/ 5 w 3249"/>
                <a:gd name="T85" fmla="*/ 1 h 887"/>
                <a:gd name="T86" fmla="*/ 9 w 3249"/>
                <a:gd name="T87" fmla="*/ 0 h 887"/>
                <a:gd name="T88" fmla="*/ 15 w 3249"/>
                <a:gd name="T89" fmla="*/ 0 h 887"/>
                <a:gd name="T90" fmla="*/ 21 w 3249"/>
                <a:gd name="T91" fmla="*/ 0 h 887"/>
                <a:gd name="T92" fmla="*/ 27 w 3249"/>
                <a:gd name="T93" fmla="*/ 0 h 887"/>
                <a:gd name="T94" fmla="*/ 35 w 3249"/>
                <a:gd name="T95" fmla="*/ 0 h 887"/>
                <a:gd name="T96" fmla="*/ 43 w 3249"/>
                <a:gd name="T97" fmla="*/ 0 h 887"/>
                <a:gd name="T98" fmla="*/ 47 w 3249"/>
                <a:gd name="T99" fmla="*/ 0 h 887"/>
                <a:gd name="T100" fmla="*/ 49 w 3249"/>
                <a:gd name="T101" fmla="*/ 0 h 887"/>
                <a:gd name="T102" fmla="*/ 53 w 3249"/>
                <a:gd name="T103" fmla="*/ 0 h 887"/>
                <a:gd name="T104" fmla="*/ 64 w 3249"/>
                <a:gd name="T105" fmla="*/ 0 h 887"/>
                <a:gd name="T106" fmla="*/ 75 w 3249"/>
                <a:gd name="T107" fmla="*/ 0 h 887"/>
                <a:gd name="T108" fmla="*/ 85 w 3249"/>
                <a:gd name="T109" fmla="*/ 0 h 887"/>
                <a:gd name="T110" fmla="*/ 91 w 3249"/>
                <a:gd name="T111" fmla="*/ 0 h 887"/>
                <a:gd name="T112" fmla="*/ 95 w 3249"/>
                <a:gd name="T113" fmla="*/ 0 h 887"/>
                <a:gd name="T114" fmla="*/ 107 w 3249"/>
                <a:gd name="T115" fmla="*/ 0 h 887"/>
                <a:gd name="T116" fmla="*/ 117 w 3249"/>
                <a:gd name="T117" fmla="*/ 0 h 887"/>
                <a:gd name="T118" fmla="*/ 126 w 3249"/>
                <a:gd name="T119" fmla="*/ 1 h 887"/>
                <a:gd name="T120" fmla="*/ 131 w 3249"/>
                <a:gd name="T121" fmla="*/ 1 h 887"/>
                <a:gd name="T122" fmla="*/ 132 w 3249"/>
                <a:gd name="T123" fmla="*/ 1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9"/>
                <a:gd name="T187" fmla="*/ 0 h 887"/>
                <a:gd name="T188" fmla="*/ 3249 w 3249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9" h="887">
                  <a:moveTo>
                    <a:pt x="3249" y="502"/>
                  </a:moveTo>
                  <a:lnTo>
                    <a:pt x="3247" y="551"/>
                  </a:lnTo>
                  <a:lnTo>
                    <a:pt x="3244" y="598"/>
                  </a:lnTo>
                  <a:lnTo>
                    <a:pt x="3237" y="641"/>
                  </a:lnTo>
                  <a:lnTo>
                    <a:pt x="3227" y="680"/>
                  </a:lnTo>
                  <a:lnTo>
                    <a:pt x="3216" y="716"/>
                  </a:lnTo>
                  <a:lnTo>
                    <a:pt x="3201" y="747"/>
                  </a:lnTo>
                  <a:lnTo>
                    <a:pt x="3184" y="770"/>
                  </a:lnTo>
                  <a:lnTo>
                    <a:pt x="3165" y="788"/>
                  </a:lnTo>
                  <a:lnTo>
                    <a:pt x="3155" y="795"/>
                  </a:lnTo>
                  <a:lnTo>
                    <a:pt x="3144" y="802"/>
                  </a:lnTo>
                  <a:lnTo>
                    <a:pt x="3132" y="808"/>
                  </a:lnTo>
                  <a:lnTo>
                    <a:pt x="3122" y="815"/>
                  </a:lnTo>
                  <a:lnTo>
                    <a:pt x="3109" y="820"/>
                  </a:lnTo>
                  <a:lnTo>
                    <a:pt x="3097" y="827"/>
                  </a:lnTo>
                  <a:lnTo>
                    <a:pt x="3085" y="834"/>
                  </a:lnTo>
                  <a:lnTo>
                    <a:pt x="3072" y="839"/>
                  </a:lnTo>
                  <a:lnTo>
                    <a:pt x="3075" y="815"/>
                  </a:lnTo>
                  <a:lnTo>
                    <a:pt x="3077" y="793"/>
                  </a:lnTo>
                  <a:lnTo>
                    <a:pt x="3077" y="770"/>
                  </a:lnTo>
                  <a:lnTo>
                    <a:pt x="3075" y="748"/>
                  </a:lnTo>
                  <a:lnTo>
                    <a:pt x="3070" y="700"/>
                  </a:lnTo>
                  <a:lnTo>
                    <a:pt x="3060" y="651"/>
                  </a:lnTo>
                  <a:lnTo>
                    <a:pt x="3047" y="604"/>
                  </a:lnTo>
                  <a:lnTo>
                    <a:pt x="3028" y="559"/>
                  </a:lnTo>
                  <a:lnTo>
                    <a:pt x="3005" y="516"/>
                  </a:lnTo>
                  <a:lnTo>
                    <a:pt x="2978" y="474"/>
                  </a:lnTo>
                  <a:lnTo>
                    <a:pt x="2946" y="435"/>
                  </a:lnTo>
                  <a:lnTo>
                    <a:pt x="2911" y="398"/>
                  </a:lnTo>
                  <a:lnTo>
                    <a:pt x="2893" y="382"/>
                  </a:lnTo>
                  <a:lnTo>
                    <a:pt x="2873" y="365"/>
                  </a:lnTo>
                  <a:lnTo>
                    <a:pt x="2854" y="350"/>
                  </a:lnTo>
                  <a:lnTo>
                    <a:pt x="2832" y="336"/>
                  </a:lnTo>
                  <a:lnTo>
                    <a:pt x="2812" y="323"/>
                  </a:lnTo>
                  <a:lnTo>
                    <a:pt x="2791" y="311"/>
                  </a:lnTo>
                  <a:lnTo>
                    <a:pt x="2769" y="300"/>
                  </a:lnTo>
                  <a:lnTo>
                    <a:pt x="2745" y="290"/>
                  </a:lnTo>
                  <a:lnTo>
                    <a:pt x="2724" y="281"/>
                  </a:lnTo>
                  <a:lnTo>
                    <a:pt x="2700" y="275"/>
                  </a:lnTo>
                  <a:lnTo>
                    <a:pt x="2677" y="268"/>
                  </a:lnTo>
                  <a:lnTo>
                    <a:pt x="2652" y="263"/>
                  </a:lnTo>
                  <a:lnTo>
                    <a:pt x="2628" y="258"/>
                  </a:lnTo>
                  <a:lnTo>
                    <a:pt x="2603" y="254"/>
                  </a:lnTo>
                  <a:lnTo>
                    <a:pt x="2580" y="253"/>
                  </a:lnTo>
                  <a:lnTo>
                    <a:pt x="2555" y="253"/>
                  </a:lnTo>
                  <a:lnTo>
                    <a:pt x="2505" y="256"/>
                  </a:lnTo>
                  <a:lnTo>
                    <a:pt x="2456" y="263"/>
                  </a:lnTo>
                  <a:lnTo>
                    <a:pt x="2409" y="275"/>
                  </a:lnTo>
                  <a:lnTo>
                    <a:pt x="2364" y="291"/>
                  </a:lnTo>
                  <a:lnTo>
                    <a:pt x="2322" y="313"/>
                  </a:lnTo>
                  <a:lnTo>
                    <a:pt x="2282" y="338"/>
                  </a:lnTo>
                  <a:lnTo>
                    <a:pt x="2247" y="367"/>
                  </a:lnTo>
                  <a:lnTo>
                    <a:pt x="2213" y="398"/>
                  </a:lnTo>
                  <a:lnTo>
                    <a:pt x="2183" y="434"/>
                  </a:lnTo>
                  <a:lnTo>
                    <a:pt x="2156" y="472"/>
                  </a:lnTo>
                  <a:lnTo>
                    <a:pt x="2133" y="512"/>
                  </a:lnTo>
                  <a:lnTo>
                    <a:pt x="2115" y="556"/>
                  </a:lnTo>
                  <a:lnTo>
                    <a:pt x="2101" y="601"/>
                  </a:lnTo>
                  <a:lnTo>
                    <a:pt x="2091" y="648"/>
                  </a:lnTo>
                  <a:lnTo>
                    <a:pt x="2086" y="698"/>
                  </a:lnTo>
                  <a:lnTo>
                    <a:pt x="2086" y="748"/>
                  </a:lnTo>
                  <a:lnTo>
                    <a:pt x="2090" y="783"/>
                  </a:lnTo>
                  <a:lnTo>
                    <a:pt x="2096" y="819"/>
                  </a:lnTo>
                  <a:lnTo>
                    <a:pt x="2105" y="854"/>
                  </a:lnTo>
                  <a:lnTo>
                    <a:pt x="2115" y="887"/>
                  </a:lnTo>
                  <a:lnTo>
                    <a:pt x="2088" y="885"/>
                  </a:lnTo>
                  <a:lnTo>
                    <a:pt x="2061" y="885"/>
                  </a:lnTo>
                  <a:lnTo>
                    <a:pt x="2033" y="884"/>
                  </a:lnTo>
                  <a:lnTo>
                    <a:pt x="2006" y="882"/>
                  </a:lnTo>
                  <a:lnTo>
                    <a:pt x="1977" y="880"/>
                  </a:lnTo>
                  <a:lnTo>
                    <a:pt x="1949" y="880"/>
                  </a:lnTo>
                  <a:lnTo>
                    <a:pt x="1922" y="879"/>
                  </a:lnTo>
                  <a:lnTo>
                    <a:pt x="1894" y="877"/>
                  </a:lnTo>
                  <a:lnTo>
                    <a:pt x="1865" y="877"/>
                  </a:lnTo>
                  <a:lnTo>
                    <a:pt x="1837" y="875"/>
                  </a:lnTo>
                  <a:lnTo>
                    <a:pt x="1808" y="875"/>
                  </a:lnTo>
                  <a:lnTo>
                    <a:pt x="1778" y="875"/>
                  </a:lnTo>
                  <a:lnTo>
                    <a:pt x="1750" y="874"/>
                  </a:lnTo>
                  <a:lnTo>
                    <a:pt x="1721" y="874"/>
                  </a:lnTo>
                  <a:lnTo>
                    <a:pt x="1691" y="874"/>
                  </a:lnTo>
                  <a:lnTo>
                    <a:pt x="1663" y="874"/>
                  </a:lnTo>
                  <a:lnTo>
                    <a:pt x="1636" y="874"/>
                  </a:lnTo>
                  <a:lnTo>
                    <a:pt x="1609" y="874"/>
                  </a:lnTo>
                  <a:lnTo>
                    <a:pt x="1581" y="874"/>
                  </a:lnTo>
                  <a:lnTo>
                    <a:pt x="1554" y="874"/>
                  </a:lnTo>
                  <a:lnTo>
                    <a:pt x="1529" y="875"/>
                  </a:lnTo>
                  <a:lnTo>
                    <a:pt x="1502" y="875"/>
                  </a:lnTo>
                  <a:lnTo>
                    <a:pt x="1475" y="875"/>
                  </a:lnTo>
                  <a:lnTo>
                    <a:pt x="1449" y="875"/>
                  </a:lnTo>
                  <a:lnTo>
                    <a:pt x="1424" y="877"/>
                  </a:lnTo>
                  <a:lnTo>
                    <a:pt x="1397" y="877"/>
                  </a:lnTo>
                  <a:lnTo>
                    <a:pt x="1372" y="877"/>
                  </a:lnTo>
                  <a:lnTo>
                    <a:pt x="1345" y="879"/>
                  </a:lnTo>
                  <a:lnTo>
                    <a:pt x="1320" y="879"/>
                  </a:lnTo>
                  <a:lnTo>
                    <a:pt x="1293" y="879"/>
                  </a:lnTo>
                  <a:lnTo>
                    <a:pt x="1268" y="880"/>
                  </a:lnTo>
                  <a:lnTo>
                    <a:pt x="1243" y="880"/>
                  </a:lnTo>
                  <a:lnTo>
                    <a:pt x="1248" y="849"/>
                  </a:lnTo>
                  <a:lnTo>
                    <a:pt x="1253" y="815"/>
                  </a:lnTo>
                  <a:lnTo>
                    <a:pt x="1255" y="782"/>
                  </a:lnTo>
                  <a:lnTo>
                    <a:pt x="1253" y="748"/>
                  </a:lnTo>
                  <a:lnTo>
                    <a:pt x="1248" y="700"/>
                  </a:lnTo>
                  <a:lnTo>
                    <a:pt x="1238" y="651"/>
                  </a:lnTo>
                  <a:lnTo>
                    <a:pt x="1224" y="604"/>
                  </a:lnTo>
                  <a:lnTo>
                    <a:pt x="1206" y="559"/>
                  </a:lnTo>
                  <a:lnTo>
                    <a:pt x="1183" y="516"/>
                  </a:lnTo>
                  <a:lnTo>
                    <a:pt x="1156" y="474"/>
                  </a:lnTo>
                  <a:lnTo>
                    <a:pt x="1124" y="435"/>
                  </a:lnTo>
                  <a:lnTo>
                    <a:pt x="1089" y="398"/>
                  </a:lnTo>
                  <a:lnTo>
                    <a:pt x="1070" y="382"/>
                  </a:lnTo>
                  <a:lnTo>
                    <a:pt x="1050" y="365"/>
                  </a:lnTo>
                  <a:lnTo>
                    <a:pt x="1030" y="350"/>
                  </a:lnTo>
                  <a:lnTo>
                    <a:pt x="1010" y="336"/>
                  </a:lnTo>
                  <a:lnTo>
                    <a:pt x="988" y="323"/>
                  </a:lnTo>
                  <a:lnTo>
                    <a:pt x="968" y="311"/>
                  </a:lnTo>
                  <a:lnTo>
                    <a:pt x="945" y="300"/>
                  </a:lnTo>
                  <a:lnTo>
                    <a:pt x="923" y="290"/>
                  </a:lnTo>
                  <a:lnTo>
                    <a:pt x="900" y="281"/>
                  </a:lnTo>
                  <a:lnTo>
                    <a:pt x="878" y="275"/>
                  </a:lnTo>
                  <a:lnTo>
                    <a:pt x="855" y="268"/>
                  </a:lnTo>
                  <a:lnTo>
                    <a:pt x="830" y="263"/>
                  </a:lnTo>
                  <a:lnTo>
                    <a:pt x="806" y="258"/>
                  </a:lnTo>
                  <a:lnTo>
                    <a:pt x="781" y="254"/>
                  </a:lnTo>
                  <a:lnTo>
                    <a:pt x="758" y="253"/>
                  </a:lnTo>
                  <a:lnTo>
                    <a:pt x="732" y="253"/>
                  </a:lnTo>
                  <a:lnTo>
                    <a:pt x="682" y="256"/>
                  </a:lnTo>
                  <a:lnTo>
                    <a:pt x="634" y="263"/>
                  </a:lnTo>
                  <a:lnTo>
                    <a:pt x="587" y="275"/>
                  </a:lnTo>
                  <a:lnTo>
                    <a:pt x="542" y="291"/>
                  </a:lnTo>
                  <a:lnTo>
                    <a:pt x="500" y="313"/>
                  </a:lnTo>
                  <a:lnTo>
                    <a:pt x="460" y="338"/>
                  </a:lnTo>
                  <a:lnTo>
                    <a:pt x="425" y="367"/>
                  </a:lnTo>
                  <a:lnTo>
                    <a:pt x="391" y="398"/>
                  </a:lnTo>
                  <a:lnTo>
                    <a:pt x="361" y="434"/>
                  </a:lnTo>
                  <a:lnTo>
                    <a:pt x="334" y="472"/>
                  </a:lnTo>
                  <a:lnTo>
                    <a:pt x="311" y="512"/>
                  </a:lnTo>
                  <a:lnTo>
                    <a:pt x="292" y="556"/>
                  </a:lnTo>
                  <a:lnTo>
                    <a:pt x="279" y="601"/>
                  </a:lnTo>
                  <a:lnTo>
                    <a:pt x="269" y="648"/>
                  </a:lnTo>
                  <a:lnTo>
                    <a:pt x="264" y="698"/>
                  </a:lnTo>
                  <a:lnTo>
                    <a:pt x="264" y="748"/>
                  </a:lnTo>
                  <a:lnTo>
                    <a:pt x="266" y="770"/>
                  </a:lnTo>
                  <a:lnTo>
                    <a:pt x="269" y="790"/>
                  </a:lnTo>
                  <a:lnTo>
                    <a:pt x="272" y="812"/>
                  </a:lnTo>
                  <a:lnTo>
                    <a:pt x="277" y="834"/>
                  </a:lnTo>
                  <a:lnTo>
                    <a:pt x="247" y="824"/>
                  </a:lnTo>
                  <a:lnTo>
                    <a:pt x="217" y="814"/>
                  </a:lnTo>
                  <a:lnTo>
                    <a:pt x="190" y="802"/>
                  </a:lnTo>
                  <a:lnTo>
                    <a:pt x="165" y="790"/>
                  </a:lnTo>
                  <a:lnTo>
                    <a:pt x="140" y="777"/>
                  </a:lnTo>
                  <a:lnTo>
                    <a:pt x="117" y="762"/>
                  </a:lnTo>
                  <a:lnTo>
                    <a:pt x="97" y="747"/>
                  </a:lnTo>
                  <a:lnTo>
                    <a:pt x="77" y="731"/>
                  </a:lnTo>
                  <a:lnTo>
                    <a:pt x="63" y="718"/>
                  </a:lnTo>
                  <a:lnTo>
                    <a:pt x="51" y="698"/>
                  </a:lnTo>
                  <a:lnTo>
                    <a:pt x="40" y="675"/>
                  </a:lnTo>
                  <a:lnTo>
                    <a:pt x="30" y="648"/>
                  </a:lnTo>
                  <a:lnTo>
                    <a:pt x="21" y="618"/>
                  </a:lnTo>
                  <a:lnTo>
                    <a:pt x="13" y="583"/>
                  </a:lnTo>
                  <a:lnTo>
                    <a:pt x="6" y="547"/>
                  </a:lnTo>
                  <a:lnTo>
                    <a:pt x="3" y="509"/>
                  </a:lnTo>
                  <a:lnTo>
                    <a:pt x="0" y="470"/>
                  </a:lnTo>
                  <a:lnTo>
                    <a:pt x="0" y="435"/>
                  </a:lnTo>
                  <a:lnTo>
                    <a:pt x="3" y="403"/>
                  </a:lnTo>
                  <a:lnTo>
                    <a:pt x="6" y="373"/>
                  </a:lnTo>
                  <a:lnTo>
                    <a:pt x="23" y="357"/>
                  </a:lnTo>
                  <a:lnTo>
                    <a:pt x="40" y="340"/>
                  </a:lnTo>
                  <a:lnTo>
                    <a:pt x="60" y="325"/>
                  </a:lnTo>
                  <a:lnTo>
                    <a:pt x="80" y="308"/>
                  </a:lnTo>
                  <a:lnTo>
                    <a:pt x="102" y="293"/>
                  </a:lnTo>
                  <a:lnTo>
                    <a:pt x="125" y="278"/>
                  </a:lnTo>
                  <a:lnTo>
                    <a:pt x="150" y="263"/>
                  </a:lnTo>
                  <a:lnTo>
                    <a:pt x="177" y="248"/>
                  </a:lnTo>
                  <a:lnTo>
                    <a:pt x="204" y="233"/>
                  </a:lnTo>
                  <a:lnTo>
                    <a:pt x="234" y="219"/>
                  </a:lnTo>
                  <a:lnTo>
                    <a:pt x="264" y="206"/>
                  </a:lnTo>
                  <a:lnTo>
                    <a:pt x="296" y="193"/>
                  </a:lnTo>
                  <a:lnTo>
                    <a:pt x="328" y="179"/>
                  </a:lnTo>
                  <a:lnTo>
                    <a:pt x="361" y="166"/>
                  </a:lnTo>
                  <a:lnTo>
                    <a:pt x="396" y="152"/>
                  </a:lnTo>
                  <a:lnTo>
                    <a:pt x="433" y="141"/>
                  </a:lnTo>
                  <a:lnTo>
                    <a:pt x="471" y="129"/>
                  </a:lnTo>
                  <a:lnTo>
                    <a:pt x="510" y="117"/>
                  </a:lnTo>
                  <a:lnTo>
                    <a:pt x="548" y="107"/>
                  </a:lnTo>
                  <a:lnTo>
                    <a:pt x="590" y="95"/>
                  </a:lnTo>
                  <a:lnTo>
                    <a:pt x="632" y="85"/>
                  </a:lnTo>
                  <a:lnTo>
                    <a:pt x="674" y="75"/>
                  </a:lnTo>
                  <a:lnTo>
                    <a:pt x="717" y="65"/>
                  </a:lnTo>
                  <a:lnTo>
                    <a:pt x="763" y="57"/>
                  </a:lnTo>
                  <a:lnTo>
                    <a:pt x="808" y="49"/>
                  </a:lnTo>
                  <a:lnTo>
                    <a:pt x="855" y="40"/>
                  </a:lnTo>
                  <a:lnTo>
                    <a:pt x="903" y="32"/>
                  </a:lnTo>
                  <a:lnTo>
                    <a:pt x="952" y="25"/>
                  </a:lnTo>
                  <a:lnTo>
                    <a:pt x="1000" y="18"/>
                  </a:lnTo>
                  <a:lnTo>
                    <a:pt x="1050" y="12"/>
                  </a:lnTo>
                  <a:lnTo>
                    <a:pt x="1101" y="5"/>
                  </a:lnTo>
                  <a:lnTo>
                    <a:pt x="1152" y="0"/>
                  </a:lnTo>
                  <a:lnTo>
                    <a:pt x="1157" y="7"/>
                  </a:lnTo>
                  <a:lnTo>
                    <a:pt x="1164" y="15"/>
                  </a:lnTo>
                  <a:lnTo>
                    <a:pt x="1171" y="22"/>
                  </a:lnTo>
                  <a:lnTo>
                    <a:pt x="1179" y="30"/>
                  </a:lnTo>
                  <a:lnTo>
                    <a:pt x="1188" y="37"/>
                  </a:lnTo>
                  <a:lnTo>
                    <a:pt x="1198" y="44"/>
                  </a:lnTo>
                  <a:lnTo>
                    <a:pt x="1208" y="50"/>
                  </a:lnTo>
                  <a:lnTo>
                    <a:pt x="1219" y="57"/>
                  </a:lnTo>
                  <a:lnTo>
                    <a:pt x="1263" y="77"/>
                  </a:lnTo>
                  <a:lnTo>
                    <a:pt x="1313" y="95"/>
                  </a:lnTo>
                  <a:lnTo>
                    <a:pt x="1370" y="110"/>
                  </a:lnTo>
                  <a:lnTo>
                    <a:pt x="1432" y="122"/>
                  </a:lnTo>
                  <a:lnTo>
                    <a:pt x="1499" y="131"/>
                  </a:lnTo>
                  <a:lnTo>
                    <a:pt x="1567" y="139"/>
                  </a:lnTo>
                  <a:lnTo>
                    <a:pt x="1639" y="142"/>
                  </a:lnTo>
                  <a:lnTo>
                    <a:pt x="1713" y="144"/>
                  </a:lnTo>
                  <a:lnTo>
                    <a:pt x="1785" y="142"/>
                  </a:lnTo>
                  <a:lnTo>
                    <a:pt x="1855" y="139"/>
                  </a:lnTo>
                  <a:lnTo>
                    <a:pt x="1924" y="131"/>
                  </a:lnTo>
                  <a:lnTo>
                    <a:pt x="1989" y="122"/>
                  </a:lnTo>
                  <a:lnTo>
                    <a:pt x="2051" y="110"/>
                  </a:lnTo>
                  <a:lnTo>
                    <a:pt x="2106" y="95"/>
                  </a:lnTo>
                  <a:lnTo>
                    <a:pt x="2155" y="77"/>
                  </a:lnTo>
                  <a:lnTo>
                    <a:pt x="2195" y="57"/>
                  </a:lnTo>
                  <a:lnTo>
                    <a:pt x="2208" y="49"/>
                  </a:lnTo>
                  <a:lnTo>
                    <a:pt x="2222" y="39"/>
                  </a:lnTo>
                  <a:lnTo>
                    <a:pt x="2232" y="30"/>
                  </a:lnTo>
                  <a:lnTo>
                    <a:pt x="2242" y="20"/>
                  </a:lnTo>
                  <a:lnTo>
                    <a:pt x="2250" y="20"/>
                  </a:lnTo>
                  <a:lnTo>
                    <a:pt x="2324" y="32"/>
                  </a:lnTo>
                  <a:lnTo>
                    <a:pt x="2397" y="45"/>
                  </a:lnTo>
                  <a:lnTo>
                    <a:pt x="2471" y="60"/>
                  </a:lnTo>
                  <a:lnTo>
                    <a:pt x="2543" y="77"/>
                  </a:lnTo>
                  <a:lnTo>
                    <a:pt x="2613" y="94"/>
                  </a:lnTo>
                  <a:lnTo>
                    <a:pt x="2682" y="114"/>
                  </a:lnTo>
                  <a:lnTo>
                    <a:pt x="2749" y="134"/>
                  </a:lnTo>
                  <a:lnTo>
                    <a:pt x="2812" y="156"/>
                  </a:lnTo>
                  <a:lnTo>
                    <a:pt x="2876" y="177"/>
                  </a:lnTo>
                  <a:lnTo>
                    <a:pt x="2935" y="203"/>
                  </a:lnTo>
                  <a:lnTo>
                    <a:pt x="2991" y="226"/>
                  </a:lnTo>
                  <a:lnTo>
                    <a:pt x="3045" y="253"/>
                  </a:lnTo>
                  <a:lnTo>
                    <a:pt x="3097" y="278"/>
                  </a:lnTo>
                  <a:lnTo>
                    <a:pt x="3142" y="305"/>
                  </a:lnTo>
                  <a:lnTo>
                    <a:pt x="3186" y="331"/>
                  </a:lnTo>
                  <a:lnTo>
                    <a:pt x="3224" y="360"/>
                  </a:lnTo>
                  <a:lnTo>
                    <a:pt x="3227" y="355"/>
                  </a:lnTo>
                  <a:lnTo>
                    <a:pt x="3236" y="387"/>
                  </a:lnTo>
                  <a:lnTo>
                    <a:pt x="3242" y="423"/>
                  </a:lnTo>
                  <a:lnTo>
                    <a:pt x="3247" y="462"/>
                  </a:lnTo>
                  <a:lnTo>
                    <a:pt x="3249" y="50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6544" y="1687"/>
              <a:ext cx="35" cy="28"/>
            </a:xfrm>
            <a:custGeom>
              <a:avLst/>
              <a:gdLst>
                <a:gd name="T0" fmla="*/ 1 w 67"/>
                <a:gd name="T1" fmla="*/ 0 h 101"/>
                <a:gd name="T2" fmla="*/ 1 w 67"/>
                <a:gd name="T3" fmla="*/ 0 h 101"/>
                <a:gd name="T4" fmla="*/ 1 w 67"/>
                <a:gd name="T5" fmla="*/ 0 h 101"/>
                <a:gd name="T6" fmla="*/ 1 w 67"/>
                <a:gd name="T7" fmla="*/ 0 h 101"/>
                <a:gd name="T8" fmla="*/ 1 w 67"/>
                <a:gd name="T9" fmla="*/ 0 h 101"/>
                <a:gd name="T10" fmla="*/ 1 w 67"/>
                <a:gd name="T11" fmla="*/ 0 h 101"/>
                <a:gd name="T12" fmla="*/ 2 w 67"/>
                <a:gd name="T13" fmla="*/ 0 h 101"/>
                <a:gd name="T14" fmla="*/ 2 w 67"/>
                <a:gd name="T15" fmla="*/ 0 h 101"/>
                <a:gd name="T16" fmla="*/ 2 w 67"/>
                <a:gd name="T17" fmla="*/ 0 h 101"/>
                <a:gd name="T18" fmla="*/ 2 w 67"/>
                <a:gd name="T19" fmla="*/ 0 h 101"/>
                <a:gd name="T20" fmla="*/ 2 w 67"/>
                <a:gd name="T21" fmla="*/ 0 h 101"/>
                <a:gd name="T22" fmla="*/ 2 w 67"/>
                <a:gd name="T23" fmla="*/ 0 h 101"/>
                <a:gd name="T24" fmla="*/ 2 w 67"/>
                <a:gd name="T25" fmla="*/ 0 h 101"/>
                <a:gd name="T26" fmla="*/ 2 w 67"/>
                <a:gd name="T27" fmla="*/ 0 h 101"/>
                <a:gd name="T28" fmla="*/ 2 w 67"/>
                <a:gd name="T29" fmla="*/ 0 h 101"/>
                <a:gd name="T30" fmla="*/ 1 w 67"/>
                <a:gd name="T31" fmla="*/ 0 h 101"/>
                <a:gd name="T32" fmla="*/ 1 w 67"/>
                <a:gd name="T33" fmla="*/ 0 h 101"/>
                <a:gd name="T34" fmla="*/ 1 w 67"/>
                <a:gd name="T35" fmla="*/ 0 h 101"/>
                <a:gd name="T36" fmla="*/ 1 w 67"/>
                <a:gd name="T37" fmla="*/ 0 h 101"/>
                <a:gd name="T38" fmla="*/ 0 w 67"/>
                <a:gd name="T39" fmla="*/ 0 h 101"/>
                <a:gd name="T40" fmla="*/ 0 w 67"/>
                <a:gd name="T41" fmla="*/ 0 h 101"/>
                <a:gd name="T42" fmla="*/ 1 w 67"/>
                <a:gd name="T43" fmla="*/ 0 h 101"/>
                <a:gd name="T44" fmla="*/ 1 w 67"/>
                <a:gd name="T45" fmla="*/ 0 h 101"/>
                <a:gd name="T46" fmla="*/ 1 w 67"/>
                <a:gd name="T47" fmla="*/ 0 h 101"/>
                <a:gd name="T48" fmla="*/ 1 w 67"/>
                <a:gd name="T49" fmla="*/ 0 h 101"/>
                <a:gd name="T50" fmla="*/ 1 w 67"/>
                <a:gd name="T51" fmla="*/ 0 h 101"/>
                <a:gd name="T52" fmla="*/ 1 w 67"/>
                <a:gd name="T53" fmla="*/ 0 h 101"/>
                <a:gd name="T54" fmla="*/ 1 w 67"/>
                <a:gd name="T55" fmla="*/ 0 h 101"/>
                <a:gd name="T56" fmla="*/ 1 w 67"/>
                <a:gd name="T57" fmla="*/ 0 h 101"/>
                <a:gd name="T58" fmla="*/ 1 w 67"/>
                <a:gd name="T59" fmla="*/ 0 h 101"/>
                <a:gd name="T60" fmla="*/ 1 w 67"/>
                <a:gd name="T61" fmla="*/ 0 h 101"/>
                <a:gd name="T62" fmla="*/ 1 w 67"/>
                <a:gd name="T63" fmla="*/ 0 h 101"/>
                <a:gd name="T64" fmla="*/ 2 w 67"/>
                <a:gd name="T65" fmla="*/ 0 h 101"/>
                <a:gd name="T66" fmla="*/ 2 w 67"/>
                <a:gd name="T67" fmla="*/ 0 h 101"/>
                <a:gd name="T68" fmla="*/ 2 w 67"/>
                <a:gd name="T69" fmla="*/ 0 h 101"/>
                <a:gd name="T70" fmla="*/ 3 w 67"/>
                <a:gd name="T71" fmla="*/ 0 h 101"/>
                <a:gd name="T72" fmla="*/ 3 w 67"/>
                <a:gd name="T73" fmla="*/ 0 h 101"/>
                <a:gd name="T74" fmla="*/ 3 w 67"/>
                <a:gd name="T75" fmla="*/ 0 h 101"/>
                <a:gd name="T76" fmla="*/ 2 w 67"/>
                <a:gd name="T77" fmla="*/ 0 h 101"/>
                <a:gd name="T78" fmla="*/ 2 w 67"/>
                <a:gd name="T79" fmla="*/ 0 h 101"/>
                <a:gd name="T80" fmla="*/ 1 w 67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1"/>
                <a:gd name="T125" fmla="*/ 67 w 67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1">
                  <a:moveTo>
                    <a:pt x="27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7" y="8"/>
                  </a:lnTo>
                  <a:lnTo>
                    <a:pt x="37" y="20"/>
                  </a:lnTo>
                  <a:lnTo>
                    <a:pt x="43" y="34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50"/>
                  </a:lnTo>
                  <a:lnTo>
                    <a:pt x="37" y="44"/>
                  </a:lnTo>
                  <a:lnTo>
                    <a:pt x="28" y="39"/>
                  </a:lnTo>
                  <a:lnTo>
                    <a:pt x="22" y="37"/>
                  </a:lnTo>
                  <a:lnTo>
                    <a:pt x="11" y="40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8" y="90"/>
                  </a:lnTo>
                  <a:lnTo>
                    <a:pt x="15" y="97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7"/>
                  </a:lnTo>
                  <a:lnTo>
                    <a:pt x="58" y="85"/>
                  </a:lnTo>
                  <a:lnTo>
                    <a:pt x="65" y="70"/>
                  </a:lnTo>
                  <a:lnTo>
                    <a:pt x="67" y="50"/>
                  </a:lnTo>
                  <a:lnTo>
                    <a:pt x="63" y="30"/>
                  </a:lnTo>
                  <a:lnTo>
                    <a:pt x="53" y="15"/>
                  </a:lnTo>
                  <a:lnTo>
                    <a:pt x="42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6636" y="1688"/>
              <a:ext cx="35" cy="28"/>
            </a:xfrm>
            <a:custGeom>
              <a:avLst/>
              <a:gdLst>
                <a:gd name="T0" fmla="*/ 1 w 65"/>
                <a:gd name="T1" fmla="*/ 0 h 101"/>
                <a:gd name="T2" fmla="*/ 1 w 65"/>
                <a:gd name="T3" fmla="*/ 0 h 101"/>
                <a:gd name="T4" fmla="*/ 1 w 65"/>
                <a:gd name="T5" fmla="*/ 0 h 101"/>
                <a:gd name="T6" fmla="*/ 1 w 65"/>
                <a:gd name="T7" fmla="*/ 0 h 101"/>
                <a:gd name="T8" fmla="*/ 1 w 65"/>
                <a:gd name="T9" fmla="*/ 0 h 101"/>
                <a:gd name="T10" fmla="*/ 1 w 65"/>
                <a:gd name="T11" fmla="*/ 0 h 101"/>
                <a:gd name="T12" fmla="*/ 2 w 65"/>
                <a:gd name="T13" fmla="*/ 0 h 101"/>
                <a:gd name="T14" fmla="*/ 2 w 65"/>
                <a:gd name="T15" fmla="*/ 0 h 101"/>
                <a:gd name="T16" fmla="*/ 2 w 65"/>
                <a:gd name="T17" fmla="*/ 0 h 101"/>
                <a:gd name="T18" fmla="*/ 2 w 65"/>
                <a:gd name="T19" fmla="*/ 0 h 101"/>
                <a:gd name="T20" fmla="*/ 3 w 65"/>
                <a:gd name="T21" fmla="*/ 0 h 101"/>
                <a:gd name="T22" fmla="*/ 3 w 65"/>
                <a:gd name="T23" fmla="*/ 0 h 101"/>
                <a:gd name="T24" fmla="*/ 3 w 65"/>
                <a:gd name="T25" fmla="*/ 0 h 101"/>
                <a:gd name="T26" fmla="*/ 3 w 65"/>
                <a:gd name="T27" fmla="*/ 0 h 101"/>
                <a:gd name="T28" fmla="*/ 3 w 65"/>
                <a:gd name="T29" fmla="*/ 0 h 101"/>
                <a:gd name="T30" fmla="*/ 2 w 65"/>
                <a:gd name="T31" fmla="*/ 0 h 101"/>
                <a:gd name="T32" fmla="*/ 1 w 65"/>
                <a:gd name="T33" fmla="*/ 0 h 101"/>
                <a:gd name="T34" fmla="*/ 1 w 65"/>
                <a:gd name="T35" fmla="*/ 0 h 101"/>
                <a:gd name="T36" fmla="*/ 1 w 65"/>
                <a:gd name="T37" fmla="*/ 0 h 101"/>
                <a:gd name="T38" fmla="*/ 1 w 65"/>
                <a:gd name="T39" fmla="*/ 0 h 101"/>
                <a:gd name="T40" fmla="*/ 1 w 65"/>
                <a:gd name="T41" fmla="*/ 0 h 101"/>
                <a:gd name="T42" fmla="*/ 1 w 65"/>
                <a:gd name="T43" fmla="*/ 0 h 101"/>
                <a:gd name="T44" fmla="*/ 2 w 65"/>
                <a:gd name="T45" fmla="*/ 0 h 101"/>
                <a:gd name="T46" fmla="*/ 2 w 65"/>
                <a:gd name="T47" fmla="*/ 0 h 101"/>
                <a:gd name="T48" fmla="*/ 2 w 65"/>
                <a:gd name="T49" fmla="*/ 0 h 101"/>
                <a:gd name="T50" fmla="*/ 2 w 65"/>
                <a:gd name="T51" fmla="*/ 0 h 101"/>
                <a:gd name="T52" fmla="*/ 2 w 65"/>
                <a:gd name="T53" fmla="*/ 0 h 101"/>
                <a:gd name="T54" fmla="*/ 2 w 65"/>
                <a:gd name="T55" fmla="*/ 0 h 101"/>
                <a:gd name="T56" fmla="*/ 2 w 65"/>
                <a:gd name="T57" fmla="*/ 0 h 101"/>
                <a:gd name="T58" fmla="*/ 2 w 65"/>
                <a:gd name="T59" fmla="*/ 0 h 101"/>
                <a:gd name="T60" fmla="*/ 2 w 65"/>
                <a:gd name="T61" fmla="*/ 0 h 101"/>
                <a:gd name="T62" fmla="*/ 2 w 65"/>
                <a:gd name="T63" fmla="*/ 0 h 101"/>
                <a:gd name="T64" fmla="*/ 1 w 65"/>
                <a:gd name="T65" fmla="*/ 0 h 101"/>
                <a:gd name="T66" fmla="*/ 1 w 65"/>
                <a:gd name="T67" fmla="*/ 0 h 101"/>
                <a:gd name="T68" fmla="*/ 1 w 65"/>
                <a:gd name="T69" fmla="*/ 0 h 101"/>
                <a:gd name="T70" fmla="*/ 1 w 65"/>
                <a:gd name="T71" fmla="*/ 0 h 101"/>
                <a:gd name="T72" fmla="*/ 0 w 65"/>
                <a:gd name="T73" fmla="*/ 0 h 101"/>
                <a:gd name="T74" fmla="*/ 1 w 65"/>
                <a:gd name="T75" fmla="*/ 0 h 101"/>
                <a:gd name="T76" fmla="*/ 1 w 65"/>
                <a:gd name="T77" fmla="*/ 0 h 101"/>
                <a:gd name="T78" fmla="*/ 1 w 65"/>
                <a:gd name="T79" fmla="*/ 0 h 101"/>
                <a:gd name="T80" fmla="*/ 1 w 65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"/>
                <a:gd name="T124" fmla="*/ 0 h 101"/>
                <a:gd name="T125" fmla="*/ 65 w 65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" h="101">
                  <a:moveTo>
                    <a:pt x="25" y="99"/>
                  </a:moveTo>
                  <a:lnTo>
                    <a:pt x="25" y="99"/>
                  </a:lnTo>
                  <a:lnTo>
                    <a:pt x="27" y="99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8"/>
                  </a:lnTo>
                  <a:lnTo>
                    <a:pt x="57" y="86"/>
                  </a:lnTo>
                  <a:lnTo>
                    <a:pt x="63" y="69"/>
                  </a:lnTo>
                  <a:lnTo>
                    <a:pt x="65" y="51"/>
                  </a:lnTo>
                  <a:lnTo>
                    <a:pt x="62" y="31"/>
                  </a:lnTo>
                  <a:lnTo>
                    <a:pt x="53" y="15"/>
                  </a:lnTo>
                  <a:lnTo>
                    <a:pt x="42" y="4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27" y="9"/>
                  </a:lnTo>
                  <a:lnTo>
                    <a:pt x="37" y="21"/>
                  </a:lnTo>
                  <a:lnTo>
                    <a:pt x="43" y="34"/>
                  </a:lnTo>
                  <a:lnTo>
                    <a:pt x="45" y="51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2" y="51"/>
                  </a:lnTo>
                  <a:lnTo>
                    <a:pt x="37" y="44"/>
                  </a:lnTo>
                  <a:lnTo>
                    <a:pt x="30" y="39"/>
                  </a:lnTo>
                  <a:lnTo>
                    <a:pt x="22" y="37"/>
                  </a:lnTo>
                  <a:lnTo>
                    <a:pt x="13" y="39"/>
                  </a:lnTo>
                  <a:lnTo>
                    <a:pt x="6" y="46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91"/>
                  </a:lnTo>
                  <a:lnTo>
                    <a:pt x="15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6055" y="1944"/>
              <a:ext cx="311" cy="167"/>
            </a:xfrm>
            <a:custGeom>
              <a:avLst/>
              <a:gdLst>
                <a:gd name="T0" fmla="*/ 10 w 591"/>
                <a:gd name="T1" fmla="*/ 0 h 589"/>
                <a:gd name="T2" fmla="*/ 8 w 591"/>
                <a:gd name="T3" fmla="*/ 0 h 589"/>
                <a:gd name="T4" fmla="*/ 6 w 591"/>
                <a:gd name="T5" fmla="*/ 0 h 589"/>
                <a:gd name="T6" fmla="*/ 4 w 591"/>
                <a:gd name="T7" fmla="*/ 0 h 589"/>
                <a:gd name="T8" fmla="*/ 2 w 591"/>
                <a:gd name="T9" fmla="*/ 0 h 589"/>
                <a:gd name="T10" fmla="*/ 1 w 591"/>
                <a:gd name="T11" fmla="*/ 0 h 589"/>
                <a:gd name="T12" fmla="*/ 1 w 591"/>
                <a:gd name="T13" fmla="*/ 0 h 589"/>
                <a:gd name="T14" fmla="*/ 0 w 591"/>
                <a:gd name="T15" fmla="*/ 1 h 589"/>
                <a:gd name="T16" fmla="*/ 1 w 591"/>
                <a:gd name="T17" fmla="*/ 1 h 589"/>
                <a:gd name="T18" fmla="*/ 1 w 591"/>
                <a:gd name="T19" fmla="*/ 1 h 589"/>
                <a:gd name="T20" fmla="*/ 2 w 591"/>
                <a:gd name="T21" fmla="*/ 1 h 589"/>
                <a:gd name="T22" fmla="*/ 3 w 591"/>
                <a:gd name="T23" fmla="*/ 1 h 589"/>
                <a:gd name="T24" fmla="*/ 5 w 591"/>
                <a:gd name="T25" fmla="*/ 1 h 589"/>
                <a:gd name="T26" fmla="*/ 7 w 591"/>
                <a:gd name="T27" fmla="*/ 1 h 589"/>
                <a:gd name="T28" fmla="*/ 9 w 591"/>
                <a:gd name="T29" fmla="*/ 1 h 589"/>
                <a:gd name="T30" fmla="*/ 12 w 591"/>
                <a:gd name="T31" fmla="*/ 1 h 589"/>
                <a:gd name="T32" fmla="*/ 14 w 591"/>
                <a:gd name="T33" fmla="*/ 1 h 589"/>
                <a:gd name="T34" fmla="*/ 16 w 591"/>
                <a:gd name="T35" fmla="*/ 1 h 589"/>
                <a:gd name="T36" fmla="*/ 18 w 591"/>
                <a:gd name="T37" fmla="*/ 1 h 589"/>
                <a:gd name="T38" fmla="*/ 20 w 591"/>
                <a:gd name="T39" fmla="*/ 1 h 589"/>
                <a:gd name="T40" fmla="*/ 22 w 591"/>
                <a:gd name="T41" fmla="*/ 1 h 589"/>
                <a:gd name="T42" fmla="*/ 23 w 591"/>
                <a:gd name="T43" fmla="*/ 1 h 589"/>
                <a:gd name="T44" fmla="*/ 24 w 591"/>
                <a:gd name="T45" fmla="*/ 1 h 589"/>
                <a:gd name="T46" fmla="*/ 24 w 591"/>
                <a:gd name="T47" fmla="*/ 1 h 589"/>
                <a:gd name="T48" fmla="*/ 24 w 591"/>
                <a:gd name="T49" fmla="*/ 1 h 589"/>
                <a:gd name="T50" fmla="*/ 23 w 591"/>
                <a:gd name="T51" fmla="*/ 0 h 589"/>
                <a:gd name="T52" fmla="*/ 22 w 591"/>
                <a:gd name="T53" fmla="*/ 0 h 589"/>
                <a:gd name="T54" fmla="*/ 21 w 591"/>
                <a:gd name="T55" fmla="*/ 0 h 589"/>
                <a:gd name="T56" fmla="*/ 19 w 591"/>
                <a:gd name="T57" fmla="*/ 0 h 589"/>
                <a:gd name="T58" fmla="*/ 17 w 591"/>
                <a:gd name="T59" fmla="*/ 0 h 589"/>
                <a:gd name="T60" fmla="*/ 15 w 591"/>
                <a:gd name="T61" fmla="*/ 0 h 589"/>
                <a:gd name="T62" fmla="*/ 13 w 591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589"/>
                <a:gd name="T98" fmla="*/ 591 w 591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589">
                  <a:moveTo>
                    <a:pt x="280" y="0"/>
                  </a:moveTo>
                  <a:lnTo>
                    <a:pt x="249" y="1"/>
                  </a:lnTo>
                  <a:lnTo>
                    <a:pt x="221" y="6"/>
                  </a:lnTo>
                  <a:lnTo>
                    <a:pt x="192" y="13"/>
                  </a:lnTo>
                  <a:lnTo>
                    <a:pt x="166" y="23"/>
                  </a:lnTo>
                  <a:lnTo>
                    <a:pt x="141" y="35"/>
                  </a:lnTo>
                  <a:lnTo>
                    <a:pt x="117" y="50"/>
                  </a:lnTo>
                  <a:lnTo>
                    <a:pt x="95" y="67"/>
                  </a:lnTo>
                  <a:lnTo>
                    <a:pt x="75" y="87"/>
                  </a:lnTo>
                  <a:lnTo>
                    <a:pt x="59" y="107"/>
                  </a:lnTo>
                  <a:lnTo>
                    <a:pt x="42" y="130"/>
                  </a:lnTo>
                  <a:lnTo>
                    <a:pt x="29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3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10" y="353"/>
                  </a:lnTo>
                  <a:lnTo>
                    <a:pt x="18" y="380"/>
                  </a:lnTo>
                  <a:lnTo>
                    <a:pt x="30" y="406"/>
                  </a:lnTo>
                  <a:lnTo>
                    <a:pt x="44" y="433"/>
                  </a:lnTo>
                  <a:lnTo>
                    <a:pt x="59" y="458"/>
                  </a:lnTo>
                  <a:lnTo>
                    <a:pt x="79" y="482"/>
                  </a:lnTo>
                  <a:lnTo>
                    <a:pt x="99" y="503"/>
                  </a:lnTo>
                  <a:lnTo>
                    <a:pt x="122" y="524"/>
                  </a:lnTo>
                  <a:lnTo>
                    <a:pt x="146" y="540"/>
                  </a:lnTo>
                  <a:lnTo>
                    <a:pt x="171" y="555"/>
                  </a:lnTo>
                  <a:lnTo>
                    <a:pt x="198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1" y="587"/>
                  </a:lnTo>
                  <a:lnTo>
                    <a:pt x="370" y="584"/>
                  </a:lnTo>
                  <a:lnTo>
                    <a:pt x="398" y="577"/>
                  </a:lnTo>
                  <a:lnTo>
                    <a:pt x="423" y="567"/>
                  </a:lnTo>
                  <a:lnTo>
                    <a:pt x="449" y="555"/>
                  </a:lnTo>
                  <a:lnTo>
                    <a:pt x="474" y="540"/>
                  </a:lnTo>
                  <a:lnTo>
                    <a:pt x="495" y="524"/>
                  </a:lnTo>
                  <a:lnTo>
                    <a:pt x="515" y="503"/>
                  </a:lnTo>
                  <a:lnTo>
                    <a:pt x="534" y="482"/>
                  </a:lnTo>
                  <a:lnTo>
                    <a:pt x="551" y="458"/>
                  </a:lnTo>
                  <a:lnTo>
                    <a:pt x="564" y="433"/>
                  </a:lnTo>
                  <a:lnTo>
                    <a:pt x="576" y="406"/>
                  </a:lnTo>
                  <a:lnTo>
                    <a:pt x="584" y="380"/>
                  </a:lnTo>
                  <a:lnTo>
                    <a:pt x="589" y="353"/>
                  </a:lnTo>
                  <a:lnTo>
                    <a:pt x="591" y="323"/>
                  </a:lnTo>
                  <a:lnTo>
                    <a:pt x="591" y="294"/>
                  </a:lnTo>
                  <a:lnTo>
                    <a:pt x="587" y="266"/>
                  </a:lnTo>
                  <a:lnTo>
                    <a:pt x="582" y="236"/>
                  </a:lnTo>
                  <a:lnTo>
                    <a:pt x="574" y="209"/>
                  </a:lnTo>
                  <a:lnTo>
                    <a:pt x="562" y="182"/>
                  </a:lnTo>
                  <a:lnTo>
                    <a:pt x="549" y="155"/>
                  </a:lnTo>
                  <a:lnTo>
                    <a:pt x="534" y="130"/>
                  </a:lnTo>
                  <a:lnTo>
                    <a:pt x="514" y="107"/>
                  </a:lnTo>
                  <a:lnTo>
                    <a:pt x="494" y="85"/>
                  </a:lnTo>
                  <a:lnTo>
                    <a:pt x="470" y="65"/>
                  </a:lnTo>
                  <a:lnTo>
                    <a:pt x="447" y="48"/>
                  </a:lnTo>
                  <a:lnTo>
                    <a:pt x="422" y="33"/>
                  </a:lnTo>
                  <a:lnTo>
                    <a:pt x="395" y="21"/>
                  </a:lnTo>
                  <a:lnTo>
                    <a:pt x="367" y="11"/>
                  </a:lnTo>
                  <a:lnTo>
                    <a:pt x="338" y="5"/>
                  </a:lnTo>
                  <a:lnTo>
                    <a:pt x="310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6079" y="1957"/>
              <a:ext cx="264" cy="142"/>
            </a:xfrm>
            <a:custGeom>
              <a:avLst/>
              <a:gdLst>
                <a:gd name="T0" fmla="*/ 11 w 502"/>
                <a:gd name="T1" fmla="*/ 1 h 502"/>
                <a:gd name="T2" fmla="*/ 9 w 502"/>
                <a:gd name="T3" fmla="*/ 1 h 502"/>
                <a:gd name="T4" fmla="*/ 8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7 w 502"/>
                <a:gd name="T61" fmla="*/ 0 h 502"/>
                <a:gd name="T62" fmla="*/ 8 w 502"/>
                <a:gd name="T63" fmla="*/ 0 h 502"/>
                <a:gd name="T64" fmla="*/ 9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5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19 w 502"/>
                <a:gd name="T89" fmla="*/ 0 h 502"/>
                <a:gd name="T90" fmla="*/ 19 w 502"/>
                <a:gd name="T91" fmla="*/ 0 h 502"/>
                <a:gd name="T92" fmla="*/ 20 w 502"/>
                <a:gd name="T93" fmla="*/ 0 h 502"/>
                <a:gd name="T94" fmla="*/ 20 w 502"/>
                <a:gd name="T95" fmla="*/ 0 h 502"/>
                <a:gd name="T96" fmla="*/ 20 w 502"/>
                <a:gd name="T97" fmla="*/ 1 h 502"/>
                <a:gd name="T98" fmla="*/ 20 w 502"/>
                <a:gd name="T99" fmla="*/ 1 h 502"/>
                <a:gd name="T100" fmla="*/ 19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4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5" y="410"/>
                  </a:lnTo>
                  <a:lnTo>
                    <a:pt x="50" y="390"/>
                  </a:lnTo>
                  <a:lnTo>
                    <a:pt x="37" y="370"/>
                  </a:lnTo>
                  <a:lnTo>
                    <a:pt x="25" y="347"/>
                  </a:lnTo>
                  <a:lnTo>
                    <a:pt x="15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2" y="19"/>
                  </a:lnTo>
                  <a:lnTo>
                    <a:pt x="166" y="12"/>
                  </a:lnTo>
                  <a:lnTo>
                    <a:pt x="189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1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8" y="42"/>
                  </a:lnTo>
                  <a:lnTo>
                    <a:pt x="398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5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6093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1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1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5" y="5"/>
                  </a:lnTo>
                  <a:lnTo>
                    <a:pt x="125" y="18"/>
                  </a:lnTo>
                  <a:lnTo>
                    <a:pt x="88" y="38"/>
                  </a:lnTo>
                  <a:lnTo>
                    <a:pt x="57" y="65"/>
                  </a:lnTo>
                  <a:lnTo>
                    <a:pt x="31" y="98"/>
                  </a:lnTo>
                  <a:lnTo>
                    <a:pt x="13" y="135"/>
                  </a:lnTo>
                  <a:lnTo>
                    <a:pt x="1" y="177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6" y="266"/>
                  </a:lnTo>
                  <a:lnTo>
                    <a:pt x="13" y="288"/>
                  </a:lnTo>
                  <a:lnTo>
                    <a:pt x="21" y="308"/>
                  </a:lnTo>
                  <a:lnTo>
                    <a:pt x="31" y="326"/>
                  </a:lnTo>
                  <a:lnTo>
                    <a:pt x="43" y="346"/>
                  </a:lnTo>
                  <a:lnTo>
                    <a:pt x="58" y="363"/>
                  </a:lnTo>
                  <a:lnTo>
                    <a:pt x="73" y="380"/>
                  </a:lnTo>
                  <a:lnTo>
                    <a:pt x="90" y="395"/>
                  </a:lnTo>
                  <a:lnTo>
                    <a:pt x="108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0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7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4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1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1" y="308"/>
                  </a:lnTo>
                  <a:lnTo>
                    <a:pt x="438" y="288"/>
                  </a:lnTo>
                  <a:lnTo>
                    <a:pt x="441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1" y="200"/>
                  </a:lnTo>
                  <a:lnTo>
                    <a:pt x="436" y="179"/>
                  </a:lnTo>
                  <a:lnTo>
                    <a:pt x="430" y="157"/>
                  </a:lnTo>
                  <a:lnTo>
                    <a:pt x="421" y="137"/>
                  </a:lnTo>
                  <a:lnTo>
                    <a:pt x="411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69" y="65"/>
                  </a:lnTo>
                  <a:lnTo>
                    <a:pt x="353" y="50"/>
                  </a:lnTo>
                  <a:lnTo>
                    <a:pt x="334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2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6118" y="1977"/>
              <a:ext cx="186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8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0 w 355"/>
                <a:gd name="T69" fmla="*/ 0 h 355"/>
                <a:gd name="T70" fmla="*/ 11 w 355"/>
                <a:gd name="T71" fmla="*/ 0 h 355"/>
                <a:gd name="T72" fmla="*/ 12 w 355"/>
                <a:gd name="T73" fmla="*/ 0 h 355"/>
                <a:gd name="T74" fmla="*/ 12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1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7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8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3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0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0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2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1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19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09" y="303"/>
                  </a:lnTo>
                  <a:lnTo>
                    <a:pt x="284" y="325"/>
                  </a:lnTo>
                  <a:lnTo>
                    <a:pt x="256" y="341"/>
                  </a:lnTo>
                  <a:lnTo>
                    <a:pt x="222" y="351"/>
                  </a:lnTo>
                  <a:lnTo>
                    <a:pt x="187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7016" y="1944"/>
              <a:ext cx="311" cy="167"/>
            </a:xfrm>
            <a:custGeom>
              <a:avLst/>
              <a:gdLst>
                <a:gd name="T0" fmla="*/ 10 w 589"/>
                <a:gd name="T1" fmla="*/ 0 h 589"/>
                <a:gd name="T2" fmla="*/ 8 w 589"/>
                <a:gd name="T3" fmla="*/ 0 h 589"/>
                <a:gd name="T4" fmla="*/ 6 w 589"/>
                <a:gd name="T5" fmla="*/ 0 h 589"/>
                <a:gd name="T6" fmla="*/ 4 w 589"/>
                <a:gd name="T7" fmla="*/ 0 h 589"/>
                <a:gd name="T8" fmla="*/ 2 w 589"/>
                <a:gd name="T9" fmla="*/ 0 h 589"/>
                <a:gd name="T10" fmla="*/ 1 w 589"/>
                <a:gd name="T11" fmla="*/ 0 h 589"/>
                <a:gd name="T12" fmla="*/ 1 w 589"/>
                <a:gd name="T13" fmla="*/ 0 h 589"/>
                <a:gd name="T14" fmla="*/ 0 w 589"/>
                <a:gd name="T15" fmla="*/ 1 h 589"/>
                <a:gd name="T16" fmla="*/ 1 w 589"/>
                <a:gd name="T17" fmla="*/ 1 h 589"/>
                <a:gd name="T18" fmla="*/ 1 w 589"/>
                <a:gd name="T19" fmla="*/ 1 h 589"/>
                <a:gd name="T20" fmla="*/ 2 w 589"/>
                <a:gd name="T21" fmla="*/ 1 h 589"/>
                <a:gd name="T22" fmla="*/ 3 w 589"/>
                <a:gd name="T23" fmla="*/ 1 h 589"/>
                <a:gd name="T24" fmla="*/ 5 w 589"/>
                <a:gd name="T25" fmla="*/ 1 h 589"/>
                <a:gd name="T26" fmla="*/ 7 w 589"/>
                <a:gd name="T27" fmla="*/ 1 h 589"/>
                <a:gd name="T28" fmla="*/ 9 w 589"/>
                <a:gd name="T29" fmla="*/ 1 h 589"/>
                <a:gd name="T30" fmla="*/ 12 w 589"/>
                <a:gd name="T31" fmla="*/ 1 h 589"/>
                <a:gd name="T32" fmla="*/ 14 w 589"/>
                <a:gd name="T33" fmla="*/ 1 h 589"/>
                <a:gd name="T34" fmla="*/ 16 w 589"/>
                <a:gd name="T35" fmla="*/ 1 h 589"/>
                <a:gd name="T36" fmla="*/ 18 w 589"/>
                <a:gd name="T37" fmla="*/ 1 h 589"/>
                <a:gd name="T38" fmla="*/ 21 w 589"/>
                <a:gd name="T39" fmla="*/ 1 h 589"/>
                <a:gd name="T40" fmla="*/ 22 w 589"/>
                <a:gd name="T41" fmla="*/ 1 h 589"/>
                <a:gd name="T42" fmla="*/ 23 w 589"/>
                <a:gd name="T43" fmla="*/ 1 h 589"/>
                <a:gd name="T44" fmla="*/ 24 w 589"/>
                <a:gd name="T45" fmla="*/ 1 h 589"/>
                <a:gd name="T46" fmla="*/ 24 w 589"/>
                <a:gd name="T47" fmla="*/ 1 h 589"/>
                <a:gd name="T48" fmla="*/ 24 w 589"/>
                <a:gd name="T49" fmla="*/ 1 h 589"/>
                <a:gd name="T50" fmla="*/ 23 w 589"/>
                <a:gd name="T51" fmla="*/ 0 h 589"/>
                <a:gd name="T52" fmla="*/ 23 w 589"/>
                <a:gd name="T53" fmla="*/ 0 h 589"/>
                <a:gd name="T54" fmla="*/ 21 w 589"/>
                <a:gd name="T55" fmla="*/ 0 h 589"/>
                <a:gd name="T56" fmla="*/ 19 w 589"/>
                <a:gd name="T57" fmla="*/ 0 h 589"/>
                <a:gd name="T58" fmla="*/ 17 w 589"/>
                <a:gd name="T59" fmla="*/ 0 h 589"/>
                <a:gd name="T60" fmla="*/ 15 w 589"/>
                <a:gd name="T61" fmla="*/ 0 h 589"/>
                <a:gd name="T62" fmla="*/ 13 w 589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9"/>
                <a:gd name="T97" fmla="*/ 0 h 589"/>
                <a:gd name="T98" fmla="*/ 589 w 589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9" h="589">
                  <a:moveTo>
                    <a:pt x="278" y="0"/>
                  </a:moveTo>
                  <a:lnTo>
                    <a:pt x="248" y="1"/>
                  </a:lnTo>
                  <a:lnTo>
                    <a:pt x="219" y="6"/>
                  </a:lnTo>
                  <a:lnTo>
                    <a:pt x="191" y="13"/>
                  </a:lnTo>
                  <a:lnTo>
                    <a:pt x="164" y="23"/>
                  </a:lnTo>
                  <a:lnTo>
                    <a:pt x="139" y="35"/>
                  </a:lnTo>
                  <a:lnTo>
                    <a:pt x="115" y="50"/>
                  </a:lnTo>
                  <a:lnTo>
                    <a:pt x="94" y="67"/>
                  </a:lnTo>
                  <a:lnTo>
                    <a:pt x="74" y="87"/>
                  </a:lnTo>
                  <a:lnTo>
                    <a:pt x="57" y="107"/>
                  </a:lnTo>
                  <a:lnTo>
                    <a:pt x="40" y="130"/>
                  </a:lnTo>
                  <a:lnTo>
                    <a:pt x="27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2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8" y="353"/>
                  </a:lnTo>
                  <a:lnTo>
                    <a:pt x="17" y="380"/>
                  </a:lnTo>
                  <a:lnTo>
                    <a:pt x="28" y="406"/>
                  </a:lnTo>
                  <a:lnTo>
                    <a:pt x="42" y="433"/>
                  </a:lnTo>
                  <a:lnTo>
                    <a:pt x="57" y="458"/>
                  </a:lnTo>
                  <a:lnTo>
                    <a:pt x="77" y="482"/>
                  </a:lnTo>
                  <a:lnTo>
                    <a:pt x="97" y="503"/>
                  </a:lnTo>
                  <a:lnTo>
                    <a:pt x="120" y="524"/>
                  </a:lnTo>
                  <a:lnTo>
                    <a:pt x="144" y="540"/>
                  </a:lnTo>
                  <a:lnTo>
                    <a:pt x="169" y="555"/>
                  </a:lnTo>
                  <a:lnTo>
                    <a:pt x="196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0" y="587"/>
                  </a:lnTo>
                  <a:lnTo>
                    <a:pt x="368" y="584"/>
                  </a:lnTo>
                  <a:lnTo>
                    <a:pt x="397" y="577"/>
                  </a:lnTo>
                  <a:lnTo>
                    <a:pt x="423" y="567"/>
                  </a:lnTo>
                  <a:lnTo>
                    <a:pt x="447" y="555"/>
                  </a:lnTo>
                  <a:lnTo>
                    <a:pt x="472" y="540"/>
                  </a:lnTo>
                  <a:lnTo>
                    <a:pt x="494" y="524"/>
                  </a:lnTo>
                  <a:lnTo>
                    <a:pt x="514" y="503"/>
                  </a:lnTo>
                  <a:lnTo>
                    <a:pt x="532" y="482"/>
                  </a:lnTo>
                  <a:lnTo>
                    <a:pt x="549" y="458"/>
                  </a:lnTo>
                  <a:lnTo>
                    <a:pt x="562" y="433"/>
                  </a:lnTo>
                  <a:lnTo>
                    <a:pt x="574" y="406"/>
                  </a:lnTo>
                  <a:lnTo>
                    <a:pt x="582" y="380"/>
                  </a:lnTo>
                  <a:lnTo>
                    <a:pt x="587" y="353"/>
                  </a:lnTo>
                  <a:lnTo>
                    <a:pt x="589" y="323"/>
                  </a:lnTo>
                  <a:lnTo>
                    <a:pt x="589" y="294"/>
                  </a:lnTo>
                  <a:lnTo>
                    <a:pt x="586" y="266"/>
                  </a:lnTo>
                  <a:lnTo>
                    <a:pt x="581" y="236"/>
                  </a:lnTo>
                  <a:lnTo>
                    <a:pt x="572" y="209"/>
                  </a:lnTo>
                  <a:lnTo>
                    <a:pt x="561" y="182"/>
                  </a:lnTo>
                  <a:lnTo>
                    <a:pt x="547" y="155"/>
                  </a:lnTo>
                  <a:lnTo>
                    <a:pt x="532" y="130"/>
                  </a:lnTo>
                  <a:lnTo>
                    <a:pt x="512" y="107"/>
                  </a:lnTo>
                  <a:lnTo>
                    <a:pt x="492" y="85"/>
                  </a:lnTo>
                  <a:lnTo>
                    <a:pt x="469" y="65"/>
                  </a:lnTo>
                  <a:lnTo>
                    <a:pt x="445" y="48"/>
                  </a:lnTo>
                  <a:lnTo>
                    <a:pt x="420" y="33"/>
                  </a:lnTo>
                  <a:lnTo>
                    <a:pt x="393" y="21"/>
                  </a:lnTo>
                  <a:lnTo>
                    <a:pt x="365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7039" y="1957"/>
              <a:ext cx="265" cy="142"/>
            </a:xfrm>
            <a:custGeom>
              <a:avLst/>
              <a:gdLst>
                <a:gd name="T0" fmla="*/ 11 w 502"/>
                <a:gd name="T1" fmla="*/ 1 h 502"/>
                <a:gd name="T2" fmla="*/ 10 w 502"/>
                <a:gd name="T3" fmla="*/ 1 h 502"/>
                <a:gd name="T4" fmla="*/ 9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8 w 502"/>
                <a:gd name="T61" fmla="*/ 0 h 502"/>
                <a:gd name="T62" fmla="*/ 8 w 502"/>
                <a:gd name="T63" fmla="*/ 0 h 502"/>
                <a:gd name="T64" fmla="*/ 10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6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20 w 502"/>
                <a:gd name="T89" fmla="*/ 0 h 502"/>
                <a:gd name="T90" fmla="*/ 20 w 502"/>
                <a:gd name="T91" fmla="*/ 0 h 502"/>
                <a:gd name="T92" fmla="*/ 21 w 502"/>
                <a:gd name="T93" fmla="*/ 0 h 502"/>
                <a:gd name="T94" fmla="*/ 21 w 502"/>
                <a:gd name="T95" fmla="*/ 0 h 502"/>
                <a:gd name="T96" fmla="*/ 21 w 502"/>
                <a:gd name="T97" fmla="*/ 1 h 502"/>
                <a:gd name="T98" fmla="*/ 21 w 502"/>
                <a:gd name="T99" fmla="*/ 1 h 502"/>
                <a:gd name="T100" fmla="*/ 20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5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6" y="410"/>
                  </a:lnTo>
                  <a:lnTo>
                    <a:pt x="51" y="390"/>
                  </a:lnTo>
                  <a:lnTo>
                    <a:pt x="37" y="370"/>
                  </a:lnTo>
                  <a:lnTo>
                    <a:pt x="26" y="347"/>
                  </a:lnTo>
                  <a:lnTo>
                    <a:pt x="16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3" y="19"/>
                  </a:lnTo>
                  <a:lnTo>
                    <a:pt x="166" y="12"/>
                  </a:lnTo>
                  <a:lnTo>
                    <a:pt x="190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2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9" y="42"/>
                  </a:lnTo>
                  <a:lnTo>
                    <a:pt x="399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6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7054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2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2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6" y="5"/>
                  </a:lnTo>
                  <a:lnTo>
                    <a:pt x="125" y="18"/>
                  </a:lnTo>
                  <a:lnTo>
                    <a:pt x="89" y="38"/>
                  </a:lnTo>
                  <a:lnTo>
                    <a:pt x="57" y="65"/>
                  </a:lnTo>
                  <a:lnTo>
                    <a:pt x="32" y="98"/>
                  </a:lnTo>
                  <a:lnTo>
                    <a:pt x="13" y="135"/>
                  </a:lnTo>
                  <a:lnTo>
                    <a:pt x="2" y="177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3" y="288"/>
                  </a:lnTo>
                  <a:lnTo>
                    <a:pt x="22" y="308"/>
                  </a:lnTo>
                  <a:lnTo>
                    <a:pt x="32" y="326"/>
                  </a:lnTo>
                  <a:lnTo>
                    <a:pt x="43" y="346"/>
                  </a:lnTo>
                  <a:lnTo>
                    <a:pt x="59" y="363"/>
                  </a:lnTo>
                  <a:lnTo>
                    <a:pt x="74" y="380"/>
                  </a:lnTo>
                  <a:lnTo>
                    <a:pt x="90" y="395"/>
                  </a:lnTo>
                  <a:lnTo>
                    <a:pt x="109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1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8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5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2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2" y="308"/>
                  </a:lnTo>
                  <a:lnTo>
                    <a:pt x="438" y="288"/>
                  </a:lnTo>
                  <a:lnTo>
                    <a:pt x="442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2" y="200"/>
                  </a:lnTo>
                  <a:lnTo>
                    <a:pt x="437" y="179"/>
                  </a:lnTo>
                  <a:lnTo>
                    <a:pt x="430" y="157"/>
                  </a:lnTo>
                  <a:lnTo>
                    <a:pt x="422" y="137"/>
                  </a:lnTo>
                  <a:lnTo>
                    <a:pt x="412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70" y="65"/>
                  </a:lnTo>
                  <a:lnTo>
                    <a:pt x="353" y="50"/>
                  </a:lnTo>
                  <a:lnTo>
                    <a:pt x="335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3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7078" y="1977"/>
              <a:ext cx="187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9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1 w 355"/>
                <a:gd name="T69" fmla="*/ 0 h 355"/>
                <a:gd name="T70" fmla="*/ 12 w 355"/>
                <a:gd name="T71" fmla="*/ 0 h 355"/>
                <a:gd name="T72" fmla="*/ 12 w 355"/>
                <a:gd name="T73" fmla="*/ 0 h 355"/>
                <a:gd name="T74" fmla="*/ 13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2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8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9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4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1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1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3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3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20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10" y="303"/>
                  </a:lnTo>
                  <a:lnTo>
                    <a:pt x="285" y="325"/>
                  </a:lnTo>
                  <a:lnTo>
                    <a:pt x="256" y="341"/>
                  </a:lnTo>
                  <a:lnTo>
                    <a:pt x="223" y="351"/>
                  </a:lnTo>
                  <a:lnTo>
                    <a:pt x="188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6753" y="1665"/>
              <a:ext cx="104" cy="56"/>
            </a:xfrm>
            <a:custGeom>
              <a:avLst/>
              <a:gdLst>
                <a:gd name="T0" fmla="*/ 4 w 196"/>
                <a:gd name="T1" fmla="*/ 0 h 197"/>
                <a:gd name="T2" fmla="*/ 3 w 196"/>
                <a:gd name="T3" fmla="*/ 0 h 197"/>
                <a:gd name="T4" fmla="*/ 2 w 196"/>
                <a:gd name="T5" fmla="*/ 0 h 197"/>
                <a:gd name="T6" fmla="*/ 2 w 196"/>
                <a:gd name="T7" fmla="*/ 0 h 197"/>
                <a:gd name="T8" fmla="*/ 1 w 196"/>
                <a:gd name="T9" fmla="*/ 0 h 197"/>
                <a:gd name="T10" fmla="*/ 1 w 196"/>
                <a:gd name="T11" fmla="*/ 0 h 197"/>
                <a:gd name="T12" fmla="*/ 1 w 196"/>
                <a:gd name="T13" fmla="*/ 0 h 197"/>
                <a:gd name="T14" fmla="*/ 0 w 196"/>
                <a:gd name="T15" fmla="*/ 0 h 197"/>
                <a:gd name="T16" fmla="*/ 0 w 196"/>
                <a:gd name="T17" fmla="*/ 0 h 197"/>
                <a:gd name="T18" fmla="*/ 1 w 196"/>
                <a:gd name="T19" fmla="*/ 0 h 197"/>
                <a:gd name="T20" fmla="*/ 1 w 196"/>
                <a:gd name="T21" fmla="*/ 0 h 197"/>
                <a:gd name="T22" fmla="*/ 1 w 196"/>
                <a:gd name="T23" fmla="*/ 0 h 197"/>
                <a:gd name="T24" fmla="*/ 2 w 196"/>
                <a:gd name="T25" fmla="*/ 0 h 197"/>
                <a:gd name="T26" fmla="*/ 2 w 196"/>
                <a:gd name="T27" fmla="*/ 0 h 197"/>
                <a:gd name="T28" fmla="*/ 2 w 196"/>
                <a:gd name="T29" fmla="*/ 0 h 197"/>
                <a:gd name="T30" fmla="*/ 2 w 196"/>
                <a:gd name="T31" fmla="*/ 0 h 197"/>
                <a:gd name="T32" fmla="*/ 3 w 196"/>
                <a:gd name="T33" fmla="*/ 0 h 197"/>
                <a:gd name="T34" fmla="*/ 3 w 196"/>
                <a:gd name="T35" fmla="*/ 0 h 197"/>
                <a:gd name="T36" fmla="*/ 4 w 196"/>
                <a:gd name="T37" fmla="*/ 0 h 197"/>
                <a:gd name="T38" fmla="*/ 4 w 196"/>
                <a:gd name="T39" fmla="*/ 0 h 197"/>
                <a:gd name="T40" fmla="*/ 4 w 196"/>
                <a:gd name="T41" fmla="*/ 0 h 197"/>
                <a:gd name="T42" fmla="*/ 5 w 196"/>
                <a:gd name="T43" fmla="*/ 0 h 197"/>
                <a:gd name="T44" fmla="*/ 5 w 196"/>
                <a:gd name="T45" fmla="*/ 0 h 197"/>
                <a:gd name="T46" fmla="*/ 6 w 196"/>
                <a:gd name="T47" fmla="*/ 0 h 197"/>
                <a:gd name="T48" fmla="*/ 6 w 196"/>
                <a:gd name="T49" fmla="*/ 0 h 197"/>
                <a:gd name="T50" fmla="*/ 6 w 196"/>
                <a:gd name="T51" fmla="*/ 0 h 197"/>
                <a:gd name="T52" fmla="*/ 7 w 196"/>
                <a:gd name="T53" fmla="*/ 0 h 197"/>
                <a:gd name="T54" fmla="*/ 7 w 196"/>
                <a:gd name="T55" fmla="*/ 0 h 197"/>
                <a:gd name="T56" fmla="*/ 7 w 196"/>
                <a:gd name="T57" fmla="*/ 0 h 197"/>
                <a:gd name="T58" fmla="*/ 7 w 196"/>
                <a:gd name="T59" fmla="*/ 0 h 197"/>
                <a:gd name="T60" fmla="*/ 8 w 196"/>
                <a:gd name="T61" fmla="*/ 0 h 197"/>
                <a:gd name="T62" fmla="*/ 8 w 196"/>
                <a:gd name="T63" fmla="*/ 0 h 197"/>
                <a:gd name="T64" fmla="*/ 8 w 196"/>
                <a:gd name="T65" fmla="*/ 0 h 197"/>
                <a:gd name="T66" fmla="*/ 8 w 196"/>
                <a:gd name="T67" fmla="*/ 0 h 197"/>
                <a:gd name="T68" fmla="*/ 8 w 196"/>
                <a:gd name="T69" fmla="*/ 0 h 197"/>
                <a:gd name="T70" fmla="*/ 7 w 196"/>
                <a:gd name="T71" fmla="*/ 0 h 197"/>
                <a:gd name="T72" fmla="*/ 7 w 196"/>
                <a:gd name="T73" fmla="*/ 0 h 197"/>
                <a:gd name="T74" fmla="*/ 6 w 196"/>
                <a:gd name="T75" fmla="*/ 0 h 197"/>
                <a:gd name="T76" fmla="*/ 6 w 196"/>
                <a:gd name="T77" fmla="*/ 0 h 197"/>
                <a:gd name="T78" fmla="*/ 6 w 196"/>
                <a:gd name="T79" fmla="*/ 0 h 197"/>
                <a:gd name="T80" fmla="*/ 6 w 196"/>
                <a:gd name="T81" fmla="*/ 0 h 197"/>
                <a:gd name="T82" fmla="*/ 5 w 196"/>
                <a:gd name="T83" fmla="*/ 0 h 197"/>
                <a:gd name="T84" fmla="*/ 4 w 196"/>
                <a:gd name="T85" fmla="*/ 0 h 197"/>
                <a:gd name="T86" fmla="*/ 4 w 196"/>
                <a:gd name="T87" fmla="*/ 0 h 197"/>
                <a:gd name="T88" fmla="*/ 4 w 196"/>
                <a:gd name="T89" fmla="*/ 0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197"/>
                <a:gd name="T137" fmla="*/ 196 w 196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197">
                  <a:moveTo>
                    <a:pt x="92" y="0"/>
                  </a:moveTo>
                  <a:lnTo>
                    <a:pt x="72" y="1"/>
                  </a:lnTo>
                  <a:lnTo>
                    <a:pt x="56" y="8"/>
                  </a:lnTo>
                  <a:lnTo>
                    <a:pt x="39" y="17"/>
                  </a:lnTo>
                  <a:lnTo>
                    <a:pt x="25" y="28"/>
                  </a:lnTo>
                  <a:lnTo>
                    <a:pt x="14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4" y="119"/>
                  </a:lnTo>
                  <a:lnTo>
                    <a:pt x="10" y="135"/>
                  </a:lnTo>
                  <a:lnTo>
                    <a:pt x="20" y="152"/>
                  </a:lnTo>
                  <a:lnTo>
                    <a:pt x="32" y="167"/>
                  </a:lnTo>
                  <a:lnTo>
                    <a:pt x="40" y="174"/>
                  </a:lnTo>
                  <a:lnTo>
                    <a:pt x="49" y="179"/>
                  </a:lnTo>
                  <a:lnTo>
                    <a:pt x="57" y="186"/>
                  </a:lnTo>
                  <a:lnTo>
                    <a:pt x="66" y="189"/>
                  </a:lnTo>
                  <a:lnTo>
                    <a:pt x="76" y="192"/>
                  </a:lnTo>
                  <a:lnTo>
                    <a:pt x="84" y="196"/>
                  </a:lnTo>
                  <a:lnTo>
                    <a:pt x="94" y="197"/>
                  </a:lnTo>
                  <a:lnTo>
                    <a:pt x="104" y="197"/>
                  </a:lnTo>
                  <a:lnTo>
                    <a:pt x="114" y="197"/>
                  </a:lnTo>
                  <a:lnTo>
                    <a:pt x="122" y="196"/>
                  </a:lnTo>
                  <a:lnTo>
                    <a:pt x="133" y="192"/>
                  </a:lnTo>
                  <a:lnTo>
                    <a:pt x="141" y="189"/>
                  </a:lnTo>
                  <a:lnTo>
                    <a:pt x="149" y="186"/>
                  </a:lnTo>
                  <a:lnTo>
                    <a:pt x="158" y="179"/>
                  </a:lnTo>
                  <a:lnTo>
                    <a:pt x="164" y="174"/>
                  </a:lnTo>
                  <a:lnTo>
                    <a:pt x="171" y="167"/>
                  </a:lnTo>
                  <a:lnTo>
                    <a:pt x="183" y="152"/>
                  </a:lnTo>
                  <a:lnTo>
                    <a:pt x="191" y="135"/>
                  </a:lnTo>
                  <a:lnTo>
                    <a:pt x="196" y="119"/>
                  </a:lnTo>
                  <a:lnTo>
                    <a:pt x="196" y="99"/>
                  </a:lnTo>
                  <a:lnTo>
                    <a:pt x="193" y="78"/>
                  </a:lnTo>
                  <a:lnTo>
                    <a:pt x="188" y="60"/>
                  </a:lnTo>
                  <a:lnTo>
                    <a:pt x="178" y="43"/>
                  </a:lnTo>
                  <a:lnTo>
                    <a:pt x="164" y="28"/>
                  </a:lnTo>
                  <a:lnTo>
                    <a:pt x="156" y="22"/>
                  </a:lnTo>
                  <a:lnTo>
                    <a:pt x="148" y="17"/>
                  </a:lnTo>
                  <a:lnTo>
                    <a:pt x="139" y="11"/>
                  </a:lnTo>
                  <a:lnTo>
                    <a:pt x="131" y="6"/>
                  </a:lnTo>
                  <a:lnTo>
                    <a:pt x="121" y="3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6764" y="1671"/>
              <a:ext cx="82" cy="45"/>
            </a:xfrm>
            <a:custGeom>
              <a:avLst/>
              <a:gdLst>
                <a:gd name="T0" fmla="*/ 3 w 156"/>
                <a:gd name="T1" fmla="*/ 0 h 157"/>
                <a:gd name="T2" fmla="*/ 3 w 156"/>
                <a:gd name="T3" fmla="*/ 0 h 157"/>
                <a:gd name="T4" fmla="*/ 3 w 156"/>
                <a:gd name="T5" fmla="*/ 0 h 157"/>
                <a:gd name="T6" fmla="*/ 3 w 156"/>
                <a:gd name="T7" fmla="*/ 0 h 157"/>
                <a:gd name="T8" fmla="*/ 2 w 156"/>
                <a:gd name="T9" fmla="*/ 0 h 157"/>
                <a:gd name="T10" fmla="*/ 2 w 156"/>
                <a:gd name="T11" fmla="*/ 0 h 157"/>
                <a:gd name="T12" fmla="*/ 2 w 156"/>
                <a:gd name="T13" fmla="*/ 0 h 157"/>
                <a:gd name="T14" fmla="*/ 2 w 156"/>
                <a:gd name="T15" fmla="*/ 0 h 157"/>
                <a:gd name="T16" fmla="*/ 1 w 156"/>
                <a:gd name="T17" fmla="*/ 0 h 157"/>
                <a:gd name="T18" fmla="*/ 1 w 156"/>
                <a:gd name="T19" fmla="*/ 0 h 157"/>
                <a:gd name="T20" fmla="*/ 1 w 156"/>
                <a:gd name="T21" fmla="*/ 0 h 157"/>
                <a:gd name="T22" fmla="*/ 1 w 156"/>
                <a:gd name="T23" fmla="*/ 0 h 157"/>
                <a:gd name="T24" fmla="*/ 0 w 156"/>
                <a:gd name="T25" fmla="*/ 0 h 157"/>
                <a:gd name="T26" fmla="*/ 0 w 156"/>
                <a:gd name="T27" fmla="*/ 0 h 157"/>
                <a:gd name="T28" fmla="*/ 1 w 156"/>
                <a:gd name="T29" fmla="*/ 0 h 157"/>
                <a:gd name="T30" fmla="*/ 1 w 156"/>
                <a:gd name="T31" fmla="*/ 0 h 157"/>
                <a:gd name="T32" fmla="*/ 1 w 156"/>
                <a:gd name="T33" fmla="*/ 0 h 157"/>
                <a:gd name="T34" fmla="*/ 1 w 156"/>
                <a:gd name="T35" fmla="*/ 0 h 157"/>
                <a:gd name="T36" fmla="*/ 2 w 156"/>
                <a:gd name="T37" fmla="*/ 0 h 157"/>
                <a:gd name="T38" fmla="*/ 2 w 156"/>
                <a:gd name="T39" fmla="*/ 0 h 157"/>
                <a:gd name="T40" fmla="*/ 2 w 156"/>
                <a:gd name="T41" fmla="*/ 0 h 157"/>
                <a:gd name="T42" fmla="*/ 2 w 156"/>
                <a:gd name="T43" fmla="*/ 0 h 157"/>
                <a:gd name="T44" fmla="*/ 2 w 156"/>
                <a:gd name="T45" fmla="*/ 0 h 157"/>
                <a:gd name="T46" fmla="*/ 3 w 156"/>
                <a:gd name="T47" fmla="*/ 0 h 157"/>
                <a:gd name="T48" fmla="*/ 3 w 156"/>
                <a:gd name="T49" fmla="*/ 0 h 157"/>
                <a:gd name="T50" fmla="*/ 3 w 156"/>
                <a:gd name="T51" fmla="*/ 0 h 157"/>
                <a:gd name="T52" fmla="*/ 4 w 156"/>
                <a:gd name="T53" fmla="*/ 0 h 157"/>
                <a:gd name="T54" fmla="*/ 4 w 156"/>
                <a:gd name="T55" fmla="*/ 0 h 157"/>
                <a:gd name="T56" fmla="*/ 4 w 156"/>
                <a:gd name="T57" fmla="*/ 0 h 157"/>
                <a:gd name="T58" fmla="*/ 4 w 156"/>
                <a:gd name="T59" fmla="*/ 0 h 157"/>
                <a:gd name="T60" fmla="*/ 5 w 156"/>
                <a:gd name="T61" fmla="*/ 0 h 157"/>
                <a:gd name="T62" fmla="*/ 5 w 156"/>
                <a:gd name="T63" fmla="*/ 0 h 157"/>
                <a:gd name="T64" fmla="*/ 5 w 156"/>
                <a:gd name="T65" fmla="*/ 0 h 157"/>
                <a:gd name="T66" fmla="*/ 6 w 156"/>
                <a:gd name="T67" fmla="*/ 0 h 157"/>
                <a:gd name="T68" fmla="*/ 6 w 156"/>
                <a:gd name="T69" fmla="*/ 0 h 157"/>
                <a:gd name="T70" fmla="*/ 6 w 156"/>
                <a:gd name="T71" fmla="*/ 0 h 157"/>
                <a:gd name="T72" fmla="*/ 6 w 156"/>
                <a:gd name="T73" fmla="*/ 0 h 157"/>
                <a:gd name="T74" fmla="*/ 6 w 156"/>
                <a:gd name="T75" fmla="*/ 0 h 157"/>
                <a:gd name="T76" fmla="*/ 6 w 156"/>
                <a:gd name="T77" fmla="*/ 0 h 157"/>
                <a:gd name="T78" fmla="*/ 6 w 156"/>
                <a:gd name="T79" fmla="*/ 0 h 157"/>
                <a:gd name="T80" fmla="*/ 6 w 156"/>
                <a:gd name="T81" fmla="*/ 0 h 157"/>
                <a:gd name="T82" fmla="*/ 5 w 156"/>
                <a:gd name="T83" fmla="*/ 0 h 157"/>
                <a:gd name="T84" fmla="*/ 4 w 156"/>
                <a:gd name="T85" fmla="*/ 0 h 157"/>
                <a:gd name="T86" fmla="*/ 4 w 156"/>
                <a:gd name="T87" fmla="*/ 0 h 157"/>
                <a:gd name="T88" fmla="*/ 3 w 156"/>
                <a:gd name="T89" fmla="*/ 0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57"/>
                <a:gd name="T137" fmla="*/ 156 w 156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57">
                  <a:moveTo>
                    <a:pt x="82" y="157"/>
                  </a:moveTo>
                  <a:lnTo>
                    <a:pt x="76" y="157"/>
                  </a:lnTo>
                  <a:lnTo>
                    <a:pt x="67" y="156"/>
                  </a:lnTo>
                  <a:lnTo>
                    <a:pt x="61" y="154"/>
                  </a:lnTo>
                  <a:lnTo>
                    <a:pt x="52" y="150"/>
                  </a:lnTo>
                  <a:lnTo>
                    <a:pt x="46" y="147"/>
                  </a:lnTo>
                  <a:lnTo>
                    <a:pt x="39" y="144"/>
                  </a:lnTo>
                  <a:lnTo>
                    <a:pt x="32" y="139"/>
                  </a:lnTo>
                  <a:lnTo>
                    <a:pt x="26" y="134"/>
                  </a:lnTo>
                  <a:lnTo>
                    <a:pt x="15" y="122"/>
                  </a:lnTo>
                  <a:lnTo>
                    <a:pt x="7" y="109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4" y="48"/>
                  </a:lnTo>
                  <a:lnTo>
                    <a:pt x="10" y="35"/>
                  </a:lnTo>
                  <a:lnTo>
                    <a:pt x="20" y="23"/>
                  </a:lnTo>
                  <a:lnTo>
                    <a:pt x="26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2"/>
                  </a:lnTo>
                  <a:lnTo>
                    <a:pt x="97" y="3"/>
                  </a:lnTo>
                  <a:lnTo>
                    <a:pt x="106" y="7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4" y="18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9" y="48"/>
                  </a:lnTo>
                  <a:lnTo>
                    <a:pt x="154" y="63"/>
                  </a:lnTo>
                  <a:lnTo>
                    <a:pt x="156" y="79"/>
                  </a:lnTo>
                  <a:lnTo>
                    <a:pt x="156" y="94"/>
                  </a:lnTo>
                  <a:lnTo>
                    <a:pt x="153" y="109"/>
                  </a:lnTo>
                  <a:lnTo>
                    <a:pt x="146" y="122"/>
                  </a:lnTo>
                  <a:lnTo>
                    <a:pt x="138" y="134"/>
                  </a:lnTo>
                  <a:lnTo>
                    <a:pt x="126" y="144"/>
                  </a:lnTo>
                  <a:lnTo>
                    <a:pt x="113" y="150"/>
                  </a:lnTo>
                  <a:lnTo>
                    <a:pt x="97" y="156"/>
                  </a:lnTo>
                  <a:lnTo>
                    <a:pt x="82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6781" y="1676"/>
              <a:ext cx="39" cy="33"/>
            </a:xfrm>
            <a:custGeom>
              <a:avLst/>
              <a:gdLst>
                <a:gd name="T0" fmla="*/ 1 w 76"/>
                <a:gd name="T1" fmla="*/ 0 h 117"/>
                <a:gd name="T2" fmla="*/ 1 w 76"/>
                <a:gd name="T3" fmla="*/ 0 h 117"/>
                <a:gd name="T4" fmla="*/ 1 w 76"/>
                <a:gd name="T5" fmla="*/ 0 h 117"/>
                <a:gd name="T6" fmla="*/ 0 w 76"/>
                <a:gd name="T7" fmla="*/ 0 h 117"/>
                <a:gd name="T8" fmla="*/ 0 w 76"/>
                <a:gd name="T9" fmla="*/ 0 h 117"/>
                <a:gd name="T10" fmla="*/ 1 w 76"/>
                <a:gd name="T11" fmla="*/ 0 h 117"/>
                <a:gd name="T12" fmla="*/ 1 w 76"/>
                <a:gd name="T13" fmla="*/ 0 h 117"/>
                <a:gd name="T14" fmla="*/ 2 w 76"/>
                <a:gd name="T15" fmla="*/ 0 h 117"/>
                <a:gd name="T16" fmla="*/ 3 w 76"/>
                <a:gd name="T17" fmla="*/ 0 h 117"/>
                <a:gd name="T18" fmla="*/ 3 w 76"/>
                <a:gd name="T19" fmla="*/ 0 h 117"/>
                <a:gd name="T20" fmla="*/ 1 w 76"/>
                <a:gd name="T21" fmla="*/ 0 h 117"/>
                <a:gd name="T22" fmla="*/ 1 w 76"/>
                <a:gd name="T23" fmla="*/ 0 h 117"/>
                <a:gd name="T24" fmla="*/ 1 w 76"/>
                <a:gd name="T25" fmla="*/ 0 h 117"/>
                <a:gd name="T26" fmla="*/ 1 w 76"/>
                <a:gd name="T27" fmla="*/ 0 h 117"/>
                <a:gd name="T28" fmla="*/ 1 w 76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17"/>
                <a:gd name="T47" fmla="*/ 76 w 7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17">
                  <a:moveTo>
                    <a:pt x="9" y="19"/>
                  </a:moveTo>
                  <a:lnTo>
                    <a:pt x="5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54"/>
                  </a:lnTo>
                  <a:lnTo>
                    <a:pt x="30" y="50"/>
                  </a:lnTo>
                  <a:lnTo>
                    <a:pt x="34" y="116"/>
                  </a:lnTo>
                  <a:lnTo>
                    <a:pt x="76" y="117"/>
                  </a:lnTo>
                  <a:lnTo>
                    <a:pt x="70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6646" y="1760"/>
              <a:ext cx="57" cy="24"/>
            </a:xfrm>
            <a:custGeom>
              <a:avLst/>
              <a:gdLst>
                <a:gd name="T0" fmla="*/ 0 w 109"/>
                <a:gd name="T1" fmla="*/ 0 h 83"/>
                <a:gd name="T2" fmla="*/ 1 w 109"/>
                <a:gd name="T3" fmla="*/ 0 h 83"/>
                <a:gd name="T4" fmla="*/ 1 w 109"/>
                <a:gd name="T5" fmla="*/ 0 h 83"/>
                <a:gd name="T6" fmla="*/ 1 w 109"/>
                <a:gd name="T7" fmla="*/ 0 h 83"/>
                <a:gd name="T8" fmla="*/ 1 w 109"/>
                <a:gd name="T9" fmla="*/ 0 h 83"/>
                <a:gd name="T10" fmla="*/ 2 w 109"/>
                <a:gd name="T11" fmla="*/ 0 h 83"/>
                <a:gd name="T12" fmla="*/ 2 w 109"/>
                <a:gd name="T13" fmla="*/ 0 h 83"/>
                <a:gd name="T14" fmla="*/ 2 w 109"/>
                <a:gd name="T15" fmla="*/ 0 h 83"/>
                <a:gd name="T16" fmla="*/ 3 w 109"/>
                <a:gd name="T17" fmla="*/ 0 h 83"/>
                <a:gd name="T18" fmla="*/ 4 w 109"/>
                <a:gd name="T19" fmla="*/ 0 h 83"/>
                <a:gd name="T20" fmla="*/ 4 w 109"/>
                <a:gd name="T21" fmla="*/ 0 h 83"/>
                <a:gd name="T22" fmla="*/ 4 w 109"/>
                <a:gd name="T23" fmla="*/ 0 h 83"/>
                <a:gd name="T24" fmla="*/ 4 w 109"/>
                <a:gd name="T25" fmla="*/ 0 h 83"/>
                <a:gd name="T26" fmla="*/ 4 w 109"/>
                <a:gd name="T27" fmla="*/ 0 h 83"/>
                <a:gd name="T28" fmla="*/ 4 w 109"/>
                <a:gd name="T29" fmla="*/ 0 h 83"/>
                <a:gd name="T30" fmla="*/ 4 w 109"/>
                <a:gd name="T31" fmla="*/ 0 h 83"/>
                <a:gd name="T32" fmla="*/ 3 w 109"/>
                <a:gd name="T33" fmla="*/ 0 h 83"/>
                <a:gd name="T34" fmla="*/ 2 w 109"/>
                <a:gd name="T35" fmla="*/ 0 h 83"/>
                <a:gd name="T36" fmla="*/ 2 w 109"/>
                <a:gd name="T37" fmla="*/ 0 h 83"/>
                <a:gd name="T38" fmla="*/ 2 w 109"/>
                <a:gd name="T39" fmla="*/ 0 h 83"/>
                <a:gd name="T40" fmla="*/ 1 w 109"/>
                <a:gd name="T41" fmla="*/ 0 h 83"/>
                <a:gd name="T42" fmla="*/ 1 w 109"/>
                <a:gd name="T43" fmla="*/ 0 h 83"/>
                <a:gd name="T44" fmla="*/ 1 w 109"/>
                <a:gd name="T45" fmla="*/ 0 h 83"/>
                <a:gd name="T46" fmla="*/ 1 w 109"/>
                <a:gd name="T47" fmla="*/ 0 h 83"/>
                <a:gd name="T48" fmla="*/ 0 w 109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83"/>
                <a:gd name="T77" fmla="*/ 109 w 109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83">
                  <a:moveTo>
                    <a:pt x="0" y="35"/>
                  </a:moveTo>
                  <a:lnTo>
                    <a:pt x="2" y="35"/>
                  </a:lnTo>
                  <a:lnTo>
                    <a:pt x="7" y="36"/>
                  </a:lnTo>
                  <a:lnTo>
                    <a:pt x="15" y="40"/>
                  </a:lnTo>
                  <a:lnTo>
                    <a:pt x="25" y="41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7" y="21"/>
                  </a:lnTo>
                  <a:lnTo>
                    <a:pt x="99" y="11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07" y="13"/>
                  </a:lnTo>
                  <a:lnTo>
                    <a:pt x="102" y="43"/>
                  </a:lnTo>
                  <a:lnTo>
                    <a:pt x="91" y="72"/>
                  </a:lnTo>
                  <a:lnTo>
                    <a:pt x="69" y="83"/>
                  </a:lnTo>
                  <a:lnTo>
                    <a:pt x="55" y="80"/>
                  </a:lnTo>
                  <a:lnTo>
                    <a:pt x="44" y="75"/>
                  </a:lnTo>
                  <a:lnTo>
                    <a:pt x="32" y="66"/>
                  </a:lnTo>
                  <a:lnTo>
                    <a:pt x="22" y="58"/>
                  </a:lnTo>
                  <a:lnTo>
                    <a:pt x="12" y="50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439 L -0.70451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175000" y="1219200"/>
            <a:ext cx="34290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CC00"/>
                </a:solidFill>
                <a:effectLst>
                  <a:prstShdw prst="shdw17" dist="17961" dir="2700000">
                    <a:srgbClr val="808080"/>
                  </a:prstShdw>
                </a:effectLst>
                <a:latin typeface="Tw Cen MT Condensed Extra Bold" panose="020B0803020202020204" pitchFamily="34" charset="0"/>
              </a:rPr>
              <a:t>El Autoconcepto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762000"/>
            <a:ext cx="8162925" cy="5334000"/>
            <a:chOff x="381" y="192"/>
            <a:chExt cx="5142" cy="3360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2238" y="1248"/>
              <a:ext cx="2190" cy="2304"/>
              <a:chOff x="1488" y="1296"/>
              <a:chExt cx="2880" cy="2172"/>
            </a:xfrm>
          </p:grpSpPr>
          <p:sp>
            <p:nvSpPr>
              <p:cNvPr id="15397" name="Oval 5"/>
              <p:cNvSpPr>
                <a:spLocks noChangeArrowheads="1"/>
              </p:cNvSpPr>
              <p:nvPr/>
            </p:nvSpPr>
            <p:spPr bwMode="auto">
              <a:xfrm>
                <a:off x="1742" y="1296"/>
                <a:ext cx="1610" cy="697"/>
              </a:xfrm>
              <a:prstGeom prst="ellips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 b="1">
                    <a:solidFill>
                      <a:schemeClr val="accent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s-PE" altLang="es-PE" sz="18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Line 6"/>
              <p:cNvSpPr>
                <a:spLocks noChangeShapeType="1"/>
              </p:cNvSpPr>
              <p:nvPr/>
            </p:nvSpPr>
            <p:spPr bwMode="auto">
              <a:xfrm>
                <a:off x="2674" y="2097"/>
                <a:ext cx="254" cy="593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5399" name="Line 7"/>
              <p:cNvSpPr>
                <a:spLocks noChangeShapeType="1"/>
              </p:cNvSpPr>
              <p:nvPr/>
            </p:nvSpPr>
            <p:spPr bwMode="auto">
              <a:xfrm>
                <a:off x="2843" y="2062"/>
                <a:ext cx="1356" cy="173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5400" name="Line 8"/>
              <p:cNvSpPr>
                <a:spLocks noChangeShapeType="1"/>
              </p:cNvSpPr>
              <p:nvPr/>
            </p:nvSpPr>
            <p:spPr bwMode="auto">
              <a:xfrm flipH="1">
                <a:off x="1658" y="2097"/>
                <a:ext cx="763" cy="418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5401" name="Line 9"/>
              <p:cNvSpPr>
                <a:spLocks noChangeShapeType="1"/>
              </p:cNvSpPr>
              <p:nvPr/>
            </p:nvSpPr>
            <p:spPr bwMode="auto">
              <a:xfrm flipH="1">
                <a:off x="1996" y="2690"/>
                <a:ext cx="847" cy="73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grpSp>
            <p:nvGrpSpPr>
              <p:cNvPr id="15402" name="Group 10"/>
              <p:cNvGrpSpPr>
                <a:grpSpLocks/>
              </p:cNvGrpSpPr>
              <p:nvPr/>
            </p:nvGrpSpPr>
            <p:grpSpPr bwMode="auto">
              <a:xfrm>
                <a:off x="3024" y="2736"/>
                <a:ext cx="1344" cy="732"/>
                <a:chOff x="3024" y="2736"/>
                <a:chExt cx="1344" cy="732"/>
              </a:xfrm>
            </p:grpSpPr>
            <p:sp>
              <p:nvSpPr>
                <p:cNvPr id="15404" name="Line 11"/>
                <p:cNvSpPr>
                  <a:spLocks noChangeShapeType="1"/>
                </p:cNvSpPr>
                <p:nvPr/>
              </p:nvSpPr>
              <p:spPr bwMode="auto">
                <a:xfrm>
                  <a:off x="3024" y="2736"/>
                  <a:ext cx="677" cy="732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40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775" y="3386"/>
                  <a:ext cx="593" cy="7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</p:grpSp>
          <p:sp>
            <p:nvSpPr>
              <p:cNvPr id="15403" name="Line 13"/>
              <p:cNvSpPr>
                <a:spLocks noChangeShapeType="1"/>
              </p:cNvSpPr>
              <p:nvPr/>
            </p:nvSpPr>
            <p:spPr bwMode="auto">
              <a:xfrm flipH="1">
                <a:off x="1488" y="3421"/>
                <a:ext cx="508" cy="0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</p:grpSp>
        <p:sp>
          <p:nvSpPr>
            <p:cNvPr id="15365" name="Rectangle 14"/>
            <p:cNvSpPr>
              <a:spLocks noChangeArrowheads="1"/>
            </p:cNvSpPr>
            <p:nvPr/>
          </p:nvSpPr>
          <p:spPr bwMode="auto">
            <a:xfrm>
              <a:off x="2380" y="2256"/>
              <a:ext cx="1810" cy="9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r>
                <a:rPr lang="es-MX" altLang="es-PE" sz="2000">
                  <a:solidFill>
                    <a:srgbClr val="FFFFFF"/>
                  </a:solidFill>
                  <a:latin typeface="Tw Cen MT Condensed Extra Bold" panose="020B0803020202020204" pitchFamily="34" charset="0"/>
                </a:rPr>
                <a:t>Concepto que cada quien tiene de sí mismo (a):</a:t>
              </a:r>
            </a:p>
            <a:p>
              <a:pPr algn="ctr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r>
                <a:rPr lang="es-MX" altLang="es-PE" sz="2000">
                  <a:solidFill>
                    <a:srgbClr val="FFFFFF"/>
                  </a:solidFill>
                  <a:latin typeface="Tw Cen MT Condensed Extra Bold" panose="020B0803020202020204" pitchFamily="34" charset="0"/>
                </a:rPr>
                <a:t>positivo o negativo</a:t>
              </a:r>
              <a:endParaRPr lang="es-ES" altLang="es-PE" sz="2000">
                <a:solidFill>
                  <a:srgbClr val="FFFFFF"/>
                </a:solidFill>
                <a:latin typeface="Tw Cen MT Condensed Extra Bold" panose="020B0803020202020204" pitchFamily="34" charset="0"/>
              </a:endParaRPr>
            </a:p>
          </p:txBody>
        </p:sp>
        <p:grpSp>
          <p:nvGrpSpPr>
            <p:cNvPr id="15366" name="Group 15"/>
            <p:cNvGrpSpPr>
              <a:grpSpLocks/>
            </p:cNvGrpSpPr>
            <p:nvPr/>
          </p:nvGrpSpPr>
          <p:grpSpPr bwMode="auto">
            <a:xfrm>
              <a:off x="381" y="192"/>
              <a:ext cx="5142" cy="3024"/>
              <a:chOff x="381" y="192"/>
              <a:chExt cx="5142" cy="3024"/>
            </a:xfrm>
          </p:grpSpPr>
          <p:grpSp>
            <p:nvGrpSpPr>
              <p:cNvPr id="15367" name="Group 16"/>
              <p:cNvGrpSpPr>
                <a:grpSpLocks/>
              </p:cNvGrpSpPr>
              <p:nvPr/>
            </p:nvGrpSpPr>
            <p:grpSpPr bwMode="auto">
              <a:xfrm>
                <a:off x="381" y="528"/>
                <a:ext cx="666" cy="768"/>
                <a:chOff x="1488" y="1296"/>
                <a:chExt cx="2880" cy="2172"/>
              </a:xfrm>
            </p:grpSpPr>
            <p:sp>
              <p:nvSpPr>
                <p:cNvPr id="15388" name="Oval 17"/>
                <p:cNvSpPr>
                  <a:spLocks noChangeArrowheads="1"/>
                </p:cNvSpPr>
                <p:nvPr/>
              </p:nvSpPr>
              <p:spPr bwMode="auto">
                <a:xfrm>
                  <a:off x="1743" y="1296"/>
                  <a:ext cx="1609" cy="696"/>
                </a:xfrm>
                <a:prstGeom prst="ellips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E98D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89" name="Line 18"/>
                <p:cNvSpPr>
                  <a:spLocks noChangeShapeType="1"/>
                </p:cNvSpPr>
                <p:nvPr/>
              </p:nvSpPr>
              <p:spPr bwMode="auto">
                <a:xfrm>
                  <a:off x="2673" y="2096"/>
                  <a:ext cx="255" cy="594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E98D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90" name="Line 19"/>
                <p:cNvSpPr>
                  <a:spLocks noChangeShapeType="1"/>
                </p:cNvSpPr>
                <p:nvPr/>
              </p:nvSpPr>
              <p:spPr bwMode="auto">
                <a:xfrm>
                  <a:off x="2842" y="2062"/>
                  <a:ext cx="1358" cy="175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E98D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9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657" y="2096"/>
                  <a:ext cx="765" cy="419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E98D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94" y="2690"/>
                  <a:ext cx="848" cy="73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E98D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grpSp>
              <p:nvGrpSpPr>
                <p:cNvPr id="15393" name="Group 22"/>
                <p:cNvGrpSpPr>
                  <a:grpSpLocks/>
                </p:cNvGrpSpPr>
                <p:nvPr/>
              </p:nvGrpSpPr>
              <p:grpSpPr bwMode="auto">
                <a:xfrm>
                  <a:off x="3024" y="2736"/>
                  <a:ext cx="1344" cy="732"/>
                  <a:chOff x="3024" y="2736"/>
                  <a:chExt cx="1344" cy="732"/>
                </a:xfrm>
              </p:grpSpPr>
              <p:sp>
                <p:nvSpPr>
                  <p:cNvPr id="153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023" y="2736"/>
                    <a:ext cx="679" cy="732"/>
                  </a:xfrm>
                  <a:prstGeom prst="line">
                    <a:avLst/>
                  </a:prstGeom>
                  <a:noFill/>
                  <a:ln w="12700">
                    <a:solidFill>
                      <a:srgbClr val="FF33CC"/>
                    </a:solidFill>
                    <a:round/>
                    <a:headEnd type="none" w="sm" len="sm"/>
                    <a:tailEnd type="none" w="sm" len="sm"/>
                  </a:ln>
                  <a:scene3d>
                    <a:camera prst="legacyPerspectiveBottom"/>
                    <a:lightRig rig="legacyFlat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E98D"/>
                    </a:extrusionClr>
                    <a:contourClr>
                      <a:srgbClr val="FF33CC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flatTx/>
                  </a:bodyPr>
                  <a:lstStyle/>
                  <a:p>
                    <a:endParaRPr lang="es-PE"/>
                  </a:p>
                </p:txBody>
              </p:sp>
              <p:sp>
                <p:nvSpPr>
                  <p:cNvPr id="1539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386"/>
                    <a:ext cx="592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FF33CC"/>
                    </a:solidFill>
                    <a:round/>
                    <a:headEnd type="none" w="sm" len="sm"/>
                    <a:tailEnd type="none" w="sm" len="sm"/>
                  </a:ln>
                  <a:scene3d>
                    <a:camera prst="legacyPerspectiveBottom"/>
                    <a:lightRig rig="legacyFlat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E98D"/>
                    </a:extrusionClr>
                    <a:contourClr>
                      <a:srgbClr val="FF33CC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flatTx/>
                  </a:bodyPr>
                  <a:lstStyle/>
                  <a:p>
                    <a:endParaRPr lang="es-PE"/>
                  </a:p>
                </p:txBody>
              </p:sp>
            </p:grpSp>
            <p:sp>
              <p:nvSpPr>
                <p:cNvPr id="1539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488" y="3420"/>
                  <a:ext cx="506" cy="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E98D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15368" name="Group 26"/>
              <p:cNvGrpSpPr>
                <a:grpSpLocks/>
              </p:cNvGrpSpPr>
              <p:nvPr/>
            </p:nvGrpSpPr>
            <p:grpSpPr bwMode="auto">
              <a:xfrm>
                <a:off x="4856" y="192"/>
                <a:ext cx="667" cy="768"/>
                <a:chOff x="1488" y="1296"/>
                <a:chExt cx="2880" cy="2172"/>
              </a:xfrm>
            </p:grpSpPr>
            <p:sp>
              <p:nvSpPr>
                <p:cNvPr id="15379" name="Oval 27"/>
                <p:cNvSpPr>
                  <a:spLocks noChangeArrowheads="1"/>
                </p:cNvSpPr>
                <p:nvPr/>
              </p:nvSpPr>
              <p:spPr bwMode="auto">
                <a:xfrm>
                  <a:off x="1743" y="1296"/>
                  <a:ext cx="1611" cy="696"/>
                </a:xfrm>
                <a:prstGeom prst="ellips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B3B3FF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80" name="Line 28"/>
                <p:cNvSpPr>
                  <a:spLocks noChangeShapeType="1"/>
                </p:cNvSpPr>
                <p:nvPr/>
              </p:nvSpPr>
              <p:spPr bwMode="auto">
                <a:xfrm>
                  <a:off x="2675" y="2096"/>
                  <a:ext cx="255" cy="594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B3B3FF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81" name="Line 29"/>
                <p:cNvSpPr>
                  <a:spLocks noChangeShapeType="1"/>
                </p:cNvSpPr>
                <p:nvPr/>
              </p:nvSpPr>
              <p:spPr bwMode="auto">
                <a:xfrm>
                  <a:off x="2844" y="2062"/>
                  <a:ext cx="1356" cy="175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B3B3FF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656" y="2096"/>
                  <a:ext cx="764" cy="419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B3B3FF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8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998" y="2690"/>
                  <a:ext cx="846" cy="73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B3B3FF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grpSp>
              <p:nvGrpSpPr>
                <p:cNvPr id="15384" name="Group 32"/>
                <p:cNvGrpSpPr>
                  <a:grpSpLocks/>
                </p:cNvGrpSpPr>
                <p:nvPr/>
              </p:nvGrpSpPr>
              <p:grpSpPr bwMode="auto">
                <a:xfrm>
                  <a:off x="3024" y="2736"/>
                  <a:ext cx="1344" cy="732"/>
                  <a:chOff x="3024" y="2736"/>
                  <a:chExt cx="1344" cy="732"/>
                </a:xfrm>
              </p:grpSpPr>
              <p:sp>
                <p:nvSpPr>
                  <p:cNvPr id="1538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25" y="2736"/>
                    <a:ext cx="678" cy="732"/>
                  </a:xfrm>
                  <a:prstGeom prst="line">
                    <a:avLst/>
                  </a:prstGeom>
                  <a:noFill/>
                  <a:ln w="12700">
                    <a:solidFill>
                      <a:srgbClr val="FF33CC"/>
                    </a:solidFill>
                    <a:round/>
                    <a:headEnd type="none" w="sm" len="sm"/>
                    <a:tailEnd type="none" w="sm" len="sm"/>
                  </a:ln>
                  <a:scene3d>
                    <a:camera prst="legacyPerspectiveBottom"/>
                    <a:lightRig rig="legacyFlat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B3B3FF"/>
                    </a:extrusionClr>
                    <a:contourClr>
                      <a:srgbClr val="FF33CC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flatTx/>
                  </a:bodyPr>
                  <a:lstStyle/>
                  <a:p>
                    <a:endParaRPr lang="es-PE"/>
                  </a:p>
                </p:txBody>
              </p:sp>
              <p:sp>
                <p:nvSpPr>
                  <p:cNvPr id="15387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386"/>
                    <a:ext cx="592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FF33CC"/>
                    </a:solidFill>
                    <a:round/>
                    <a:headEnd type="none" w="sm" len="sm"/>
                    <a:tailEnd type="none" w="sm" len="sm"/>
                  </a:ln>
                  <a:scene3d>
                    <a:camera prst="legacyPerspectiveBottom"/>
                    <a:lightRig rig="legacyFlat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B3B3FF"/>
                    </a:extrusionClr>
                    <a:contourClr>
                      <a:srgbClr val="FF33CC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flatTx/>
                  </a:bodyPr>
                  <a:lstStyle/>
                  <a:p>
                    <a:endParaRPr lang="es-PE"/>
                  </a:p>
                </p:txBody>
              </p:sp>
            </p:grpSp>
            <p:sp>
              <p:nvSpPr>
                <p:cNvPr id="1538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488" y="3420"/>
                  <a:ext cx="510" cy="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B3B3FF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15369" name="Group 36"/>
              <p:cNvGrpSpPr>
                <a:grpSpLocks/>
              </p:cNvGrpSpPr>
              <p:nvPr/>
            </p:nvGrpSpPr>
            <p:grpSpPr bwMode="auto">
              <a:xfrm>
                <a:off x="524" y="2448"/>
                <a:ext cx="666" cy="768"/>
                <a:chOff x="1488" y="1296"/>
                <a:chExt cx="2880" cy="2172"/>
              </a:xfrm>
            </p:grpSpPr>
            <p:sp>
              <p:nvSpPr>
                <p:cNvPr id="15370" name="Oval 37"/>
                <p:cNvSpPr>
                  <a:spLocks noChangeArrowheads="1"/>
                </p:cNvSpPr>
                <p:nvPr/>
              </p:nvSpPr>
              <p:spPr bwMode="auto">
                <a:xfrm>
                  <a:off x="1743" y="1296"/>
                  <a:ext cx="1609" cy="696"/>
                </a:xfrm>
                <a:prstGeom prst="ellips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33CC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71" name="Line 38"/>
                <p:cNvSpPr>
                  <a:spLocks noChangeShapeType="1"/>
                </p:cNvSpPr>
                <p:nvPr/>
              </p:nvSpPr>
              <p:spPr bwMode="auto">
                <a:xfrm>
                  <a:off x="2673" y="2096"/>
                  <a:ext cx="255" cy="594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33CC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72" name="Line 39"/>
                <p:cNvSpPr>
                  <a:spLocks noChangeShapeType="1"/>
                </p:cNvSpPr>
                <p:nvPr/>
              </p:nvSpPr>
              <p:spPr bwMode="auto">
                <a:xfrm>
                  <a:off x="2842" y="2062"/>
                  <a:ext cx="1358" cy="175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33CC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7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657" y="2096"/>
                  <a:ext cx="765" cy="419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33CC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sp>
              <p:nvSpPr>
                <p:cNvPr id="1537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994" y="2690"/>
                  <a:ext cx="848" cy="73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33CC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  <p:grpSp>
              <p:nvGrpSpPr>
                <p:cNvPr id="15375" name="Group 42"/>
                <p:cNvGrpSpPr>
                  <a:grpSpLocks/>
                </p:cNvGrpSpPr>
                <p:nvPr/>
              </p:nvGrpSpPr>
              <p:grpSpPr bwMode="auto">
                <a:xfrm>
                  <a:off x="3024" y="2736"/>
                  <a:ext cx="1344" cy="732"/>
                  <a:chOff x="3024" y="2736"/>
                  <a:chExt cx="1344" cy="732"/>
                </a:xfrm>
              </p:grpSpPr>
              <p:sp>
                <p:nvSpPr>
                  <p:cNvPr id="1537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023" y="2736"/>
                    <a:ext cx="679" cy="732"/>
                  </a:xfrm>
                  <a:prstGeom prst="line">
                    <a:avLst/>
                  </a:prstGeom>
                  <a:noFill/>
                  <a:ln w="12700">
                    <a:solidFill>
                      <a:srgbClr val="FF33CC"/>
                    </a:solidFill>
                    <a:round/>
                    <a:headEnd type="none" w="sm" len="sm"/>
                    <a:tailEnd type="none" w="sm" len="sm"/>
                  </a:ln>
                  <a:scene3d>
                    <a:camera prst="legacyPerspectiveBottom"/>
                    <a:lightRig rig="legacyFlat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33CC"/>
                    </a:extrusionClr>
                    <a:contourClr>
                      <a:srgbClr val="FF33CC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flatTx/>
                  </a:bodyPr>
                  <a:lstStyle/>
                  <a:p>
                    <a:endParaRPr lang="es-PE"/>
                  </a:p>
                </p:txBody>
              </p:sp>
              <p:sp>
                <p:nvSpPr>
                  <p:cNvPr id="15378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386"/>
                    <a:ext cx="592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FF33CC"/>
                    </a:solidFill>
                    <a:round/>
                    <a:headEnd type="none" w="sm" len="sm"/>
                    <a:tailEnd type="none" w="sm" len="sm"/>
                  </a:ln>
                  <a:scene3d>
                    <a:camera prst="legacyPerspectiveBottom"/>
                    <a:lightRig rig="legacyFlat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33CC"/>
                    </a:extrusionClr>
                    <a:contourClr>
                      <a:srgbClr val="FF33CC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flatTx/>
                  </a:bodyPr>
                  <a:lstStyle/>
                  <a:p>
                    <a:endParaRPr lang="es-PE"/>
                  </a:p>
                </p:txBody>
              </p:sp>
            </p:grpSp>
            <p:sp>
              <p:nvSpPr>
                <p:cNvPr id="1537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488" y="3420"/>
                  <a:ext cx="506" cy="0"/>
                </a:xfrm>
                <a:prstGeom prst="line">
                  <a:avLst/>
                </a:prstGeom>
                <a:noFill/>
                <a:ln w="12700">
                  <a:solidFill>
                    <a:srgbClr val="FF33CC"/>
                  </a:solidFill>
                  <a:round/>
                  <a:headEnd type="none" w="sm" len="sm"/>
                  <a:tailEnd type="none" w="sm" len="sm"/>
                </a:ln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33CC"/>
                  </a:extrusionClr>
                  <a:contourClr>
                    <a:srgbClr val="FF33CC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s-PE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52975" y="2293938"/>
            <a:ext cx="32004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imes New Roman" panose="02020603050405020304" pitchFamily="18" charset="0"/>
              </a:rPr>
              <a:t>Características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imes New Roman" panose="02020603050405020304" pitchFamily="18" charset="0"/>
              </a:rPr>
              <a:t>Atributos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imes New Roman" panose="02020603050405020304" pitchFamily="18" charset="0"/>
              </a:rPr>
              <a:t>Cualidades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imes New Roman" panose="02020603050405020304" pitchFamily="18" charset="0"/>
              </a:rPr>
              <a:t>Defectos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imes New Roman" panose="02020603050405020304" pitchFamily="18" charset="0"/>
              </a:rPr>
              <a:t>Capacidades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imes New Roman" panose="02020603050405020304" pitchFamily="18" charset="0"/>
              </a:rPr>
              <a:t>Límites</a:t>
            </a:r>
            <a:endParaRPr lang="es-ES" altLang="es-P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14575" y="920750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MX" altLang="es-PE" b="0">
                <a:solidFill>
                  <a:srgbClr val="000000"/>
                </a:solidFill>
                <a:latin typeface="Tahoma" panose="020B0604030504040204" pitchFamily="34" charset="0"/>
              </a:rPr>
              <a:t>Ejemplos de estas percepciones</a:t>
            </a:r>
            <a:endParaRPr lang="es-ES" altLang="es-PE" b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4067175" y="1989138"/>
            <a:ext cx="914400" cy="3581400"/>
          </a:xfrm>
          <a:prstGeom prst="leftBrace">
            <a:avLst>
              <a:gd name="adj1" fmla="val 3263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pic>
        <p:nvPicPr>
          <p:cNvPr id="16389" name="Picture 5" descr="PE0248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30432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488950" y="87471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800" b="0">
                <a:solidFill>
                  <a:srgbClr val="000000"/>
                </a:solidFill>
                <a:latin typeface="TimeScrDMed"/>
              </a:rPr>
              <a:t>El origen del autoconcepto se sitúa en los primeros años de la vida de una persona, 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68313" y="1724025"/>
            <a:ext cx="70215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800" b="0">
                <a:solidFill>
                  <a:srgbClr val="000000"/>
                </a:solidFill>
                <a:latin typeface="TimeScrDMed"/>
              </a:rPr>
              <a:t>y va evolucionando, produciéndose cambios tanto cualitativos como cuantitativos.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91013" y="3941763"/>
            <a:ext cx="1390650" cy="2035175"/>
            <a:chOff x="1488" y="1296"/>
            <a:chExt cx="2880" cy="2172"/>
          </a:xfrm>
        </p:grpSpPr>
        <p:sp>
          <p:nvSpPr>
            <p:cNvPr id="17449" name="Oval 5"/>
            <p:cNvSpPr>
              <a:spLocks noChangeArrowheads="1"/>
            </p:cNvSpPr>
            <p:nvPr/>
          </p:nvSpPr>
          <p:spPr bwMode="auto">
            <a:xfrm>
              <a:off x="1741" y="1296"/>
              <a:ext cx="1611" cy="696"/>
            </a:xfrm>
            <a:prstGeom prst="ellips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PE" altLang="es-PE" sz="1800" b="0">
                <a:solidFill>
                  <a:srgbClr val="000000"/>
                </a:solidFill>
              </a:endParaRPr>
            </a:p>
          </p:txBody>
        </p:sp>
        <p:sp>
          <p:nvSpPr>
            <p:cNvPr id="17450" name="Line 6"/>
            <p:cNvSpPr>
              <a:spLocks noChangeShapeType="1"/>
            </p:cNvSpPr>
            <p:nvPr/>
          </p:nvSpPr>
          <p:spPr bwMode="auto">
            <a:xfrm>
              <a:off x="2675" y="2097"/>
              <a:ext cx="253" cy="593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51" name="Line 7"/>
            <p:cNvSpPr>
              <a:spLocks noChangeShapeType="1"/>
            </p:cNvSpPr>
            <p:nvPr/>
          </p:nvSpPr>
          <p:spPr bwMode="auto">
            <a:xfrm>
              <a:off x="2843" y="2062"/>
              <a:ext cx="1358" cy="175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52" name="Line 8"/>
            <p:cNvSpPr>
              <a:spLocks noChangeShapeType="1"/>
            </p:cNvSpPr>
            <p:nvPr/>
          </p:nvSpPr>
          <p:spPr bwMode="auto">
            <a:xfrm flipH="1">
              <a:off x="1656" y="2097"/>
              <a:ext cx="763" cy="418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53" name="Line 9"/>
            <p:cNvSpPr>
              <a:spLocks noChangeShapeType="1"/>
            </p:cNvSpPr>
            <p:nvPr/>
          </p:nvSpPr>
          <p:spPr bwMode="auto">
            <a:xfrm flipH="1">
              <a:off x="1998" y="2690"/>
              <a:ext cx="845" cy="73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grpSp>
          <p:nvGrpSpPr>
            <p:cNvPr id="17454" name="Group 10"/>
            <p:cNvGrpSpPr>
              <a:grpSpLocks/>
            </p:cNvGrpSpPr>
            <p:nvPr/>
          </p:nvGrpSpPr>
          <p:grpSpPr bwMode="auto">
            <a:xfrm>
              <a:off x="3024" y="2736"/>
              <a:ext cx="1344" cy="732"/>
              <a:chOff x="3024" y="2736"/>
              <a:chExt cx="1344" cy="732"/>
            </a:xfrm>
          </p:grpSpPr>
          <p:sp>
            <p:nvSpPr>
              <p:cNvPr id="17456" name="Line 11"/>
              <p:cNvSpPr>
                <a:spLocks noChangeShapeType="1"/>
              </p:cNvSpPr>
              <p:nvPr/>
            </p:nvSpPr>
            <p:spPr bwMode="auto">
              <a:xfrm>
                <a:off x="3023" y="2736"/>
                <a:ext cx="677" cy="73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7457" name="Line 12"/>
              <p:cNvSpPr>
                <a:spLocks noChangeShapeType="1"/>
              </p:cNvSpPr>
              <p:nvPr/>
            </p:nvSpPr>
            <p:spPr bwMode="auto">
              <a:xfrm flipV="1">
                <a:off x="3776" y="3387"/>
                <a:ext cx="592" cy="69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</p:grpSp>
        <p:sp>
          <p:nvSpPr>
            <p:cNvPr id="17455" name="Line 13"/>
            <p:cNvSpPr>
              <a:spLocks noChangeShapeType="1"/>
            </p:cNvSpPr>
            <p:nvPr/>
          </p:nvSpPr>
          <p:spPr bwMode="auto">
            <a:xfrm flipH="1">
              <a:off x="1488" y="3421"/>
              <a:ext cx="510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848600" y="2276475"/>
            <a:ext cx="1295400" cy="4352925"/>
            <a:chOff x="-979" y="1626"/>
            <a:chExt cx="740" cy="1590"/>
          </a:xfrm>
        </p:grpSpPr>
        <p:sp>
          <p:nvSpPr>
            <p:cNvPr id="17445" name="Freeform 15"/>
            <p:cNvSpPr>
              <a:spLocks/>
            </p:cNvSpPr>
            <p:nvPr/>
          </p:nvSpPr>
          <p:spPr bwMode="auto">
            <a:xfrm>
              <a:off x="-961" y="1626"/>
              <a:ext cx="722" cy="1018"/>
            </a:xfrm>
            <a:custGeom>
              <a:avLst/>
              <a:gdLst>
                <a:gd name="T0" fmla="*/ 182 w 722"/>
                <a:gd name="T1" fmla="*/ 690 h 1018"/>
                <a:gd name="T2" fmla="*/ 227 w 722"/>
                <a:gd name="T3" fmla="*/ 610 h 1018"/>
                <a:gd name="T4" fmla="*/ 256 w 722"/>
                <a:gd name="T5" fmla="*/ 526 h 1018"/>
                <a:gd name="T6" fmla="*/ 266 w 722"/>
                <a:gd name="T7" fmla="*/ 437 h 1018"/>
                <a:gd name="T8" fmla="*/ 260 w 722"/>
                <a:gd name="T9" fmla="*/ 345 h 1018"/>
                <a:gd name="T10" fmla="*/ 238 w 722"/>
                <a:gd name="T11" fmla="*/ 250 h 1018"/>
                <a:gd name="T12" fmla="*/ 198 w 722"/>
                <a:gd name="T13" fmla="*/ 151 h 1018"/>
                <a:gd name="T14" fmla="*/ 141 w 722"/>
                <a:gd name="T15" fmla="*/ 51 h 1018"/>
                <a:gd name="T16" fmla="*/ 136 w 722"/>
                <a:gd name="T17" fmla="*/ 30 h 1018"/>
                <a:gd name="T18" fmla="*/ 190 w 722"/>
                <a:gd name="T19" fmla="*/ 88 h 1018"/>
                <a:gd name="T20" fmla="*/ 235 w 722"/>
                <a:gd name="T21" fmla="*/ 141 h 1018"/>
                <a:gd name="T22" fmla="*/ 273 w 722"/>
                <a:gd name="T23" fmla="*/ 196 h 1018"/>
                <a:gd name="T24" fmla="*/ 303 w 722"/>
                <a:gd name="T25" fmla="*/ 253 h 1018"/>
                <a:gd name="T26" fmla="*/ 328 w 722"/>
                <a:gd name="T27" fmla="*/ 317 h 1018"/>
                <a:gd name="T28" fmla="*/ 347 w 722"/>
                <a:gd name="T29" fmla="*/ 390 h 1018"/>
                <a:gd name="T30" fmla="*/ 362 w 722"/>
                <a:gd name="T31" fmla="*/ 478 h 1018"/>
                <a:gd name="T32" fmla="*/ 370 w 722"/>
                <a:gd name="T33" fmla="*/ 527 h 1018"/>
                <a:gd name="T34" fmla="*/ 385 w 722"/>
                <a:gd name="T35" fmla="*/ 526 h 1018"/>
                <a:gd name="T36" fmla="*/ 413 w 722"/>
                <a:gd name="T37" fmla="*/ 527 h 1018"/>
                <a:gd name="T38" fmla="*/ 452 w 722"/>
                <a:gd name="T39" fmla="*/ 534 h 1018"/>
                <a:gd name="T40" fmla="*/ 501 w 722"/>
                <a:gd name="T41" fmla="*/ 550 h 1018"/>
                <a:gd name="T42" fmla="*/ 557 w 722"/>
                <a:gd name="T43" fmla="*/ 579 h 1018"/>
                <a:gd name="T44" fmla="*/ 621 w 722"/>
                <a:gd name="T45" fmla="*/ 626 h 1018"/>
                <a:gd name="T46" fmla="*/ 688 w 722"/>
                <a:gd name="T47" fmla="*/ 693 h 1018"/>
                <a:gd name="T48" fmla="*/ 717 w 722"/>
                <a:gd name="T49" fmla="*/ 730 h 1018"/>
                <a:gd name="T50" fmla="*/ 678 w 722"/>
                <a:gd name="T51" fmla="*/ 700 h 1018"/>
                <a:gd name="T52" fmla="*/ 613 w 722"/>
                <a:gd name="T53" fmla="*/ 657 h 1018"/>
                <a:gd name="T54" fmla="*/ 531 w 722"/>
                <a:gd name="T55" fmla="*/ 622 h 1018"/>
                <a:gd name="T56" fmla="*/ 447 w 722"/>
                <a:gd name="T57" fmla="*/ 610 h 1018"/>
                <a:gd name="T58" fmla="*/ 370 w 722"/>
                <a:gd name="T59" fmla="*/ 639 h 1018"/>
                <a:gd name="T60" fmla="*/ 313 w 722"/>
                <a:gd name="T61" fmla="*/ 730 h 1018"/>
                <a:gd name="T62" fmla="*/ 286 w 722"/>
                <a:gd name="T63" fmla="*/ 898 h 1018"/>
                <a:gd name="T64" fmla="*/ 287 w 722"/>
                <a:gd name="T65" fmla="*/ 1018 h 1018"/>
                <a:gd name="T66" fmla="*/ 276 w 722"/>
                <a:gd name="T67" fmla="*/ 1014 h 1018"/>
                <a:gd name="T68" fmla="*/ 256 w 722"/>
                <a:gd name="T69" fmla="*/ 1008 h 1018"/>
                <a:gd name="T70" fmla="*/ 225 w 722"/>
                <a:gd name="T71" fmla="*/ 1002 h 1018"/>
                <a:gd name="T72" fmla="*/ 186 w 722"/>
                <a:gd name="T73" fmla="*/ 996 h 1018"/>
                <a:gd name="T74" fmla="*/ 141 w 722"/>
                <a:gd name="T75" fmla="*/ 992 h 1018"/>
                <a:gd name="T76" fmla="*/ 88 w 722"/>
                <a:gd name="T77" fmla="*/ 992 h 1018"/>
                <a:gd name="T78" fmla="*/ 31 w 722"/>
                <a:gd name="T79" fmla="*/ 996 h 1018"/>
                <a:gd name="T80" fmla="*/ 4 w 722"/>
                <a:gd name="T81" fmla="*/ 993 h 1018"/>
                <a:gd name="T82" fmla="*/ 27 w 722"/>
                <a:gd name="T83" fmla="*/ 943 h 1018"/>
                <a:gd name="T84" fmla="*/ 69 w 722"/>
                <a:gd name="T85" fmla="*/ 861 h 1018"/>
                <a:gd name="T86" fmla="*/ 124 w 722"/>
                <a:gd name="T87" fmla="*/ 772 h 10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2"/>
                <a:gd name="T133" fmla="*/ 0 h 1018"/>
                <a:gd name="T134" fmla="*/ 722 w 722"/>
                <a:gd name="T135" fmla="*/ 1018 h 10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2" h="1018">
                  <a:moveTo>
                    <a:pt x="154" y="730"/>
                  </a:moveTo>
                  <a:lnTo>
                    <a:pt x="182" y="690"/>
                  </a:lnTo>
                  <a:lnTo>
                    <a:pt x="207" y="651"/>
                  </a:lnTo>
                  <a:lnTo>
                    <a:pt x="227" y="610"/>
                  </a:lnTo>
                  <a:lnTo>
                    <a:pt x="243" y="568"/>
                  </a:lnTo>
                  <a:lnTo>
                    <a:pt x="256" y="526"/>
                  </a:lnTo>
                  <a:lnTo>
                    <a:pt x="263" y="482"/>
                  </a:lnTo>
                  <a:lnTo>
                    <a:pt x="266" y="437"/>
                  </a:lnTo>
                  <a:lnTo>
                    <a:pt x="265" y="391"/>
                  </a:lnTo>
                  <a:lnTo>
                    <a:pt x="260" y="345"/>
                  </a:lnTo>
                  <a:lnTo>
                    <a:pt x="252" y="297"/>
                  </a:lnTo>
                  <a:lnTo>
                    <a:pt x="238" y="250"/>
                  </a:lnTo>
                  <a:lnTo>
                    <a:pt x="220" y="201"/>
                  </a:lnTo>
                  <a:lnTo>
                    <a:pt x="198" y="151"/>
                  </a:lnTo>
                  <a:lnTo>
                    <a:pt x="171" y="101"/>
                  </a:lnTo>
                  <a:lnTo>
                    <a:pt x="141" y="51"/>
                  </a:lnTo>
                  <a:lnTo>
                    <a:pt x="105" y="0"/>
                  </a:lnTo>
                  <a:lnTo>
                    <a:pt x="136" y="30"/>
                  </a:lnTo>
                  <a:lnTo>
                    <a:pt x="164" y="59"/>
                  </a:lnTo>
                  <a:lnTo>
                    <a:pt x="190" y="88"/>
                  </a:lnTo>
                  <a:lnTo>
                    <a:pt x="214" y="114"/>
                  </a:lnTo>
                  <a:lnTo>
                    <a:pt x="235" y="141"/>
                  </a:lnTo>
                  <a:lnTo>
                    <a:pt x="256" y="168"/>
                  </a:lnTo>
                  <a:lnTo>
                    <a:pt x="273" y="196"/>
                  </a:lnTo>
                  <a:lnTo>
                    <a:pt x="288" y="224"/>
                  </a:lnTo>
                  <a:lnTo>
                    <a:pt x="303" y="253"/>
                  </a:lnTo>
                  <a:lnTo>
                    <a:pt x="317" y="284"/>
                  </a:lnTo>
                  <a:lnTo>
                    <a:pt x="328" y="317"/>
                  </a:lnTo>
                  <a:lnTo>
                    <a:pt x="337" y="352"/>
                  </a:lnTo>
                  <a:lnTo>
                    <a:pt x="347" y="390"/>
                  </a:lnTo>
                  <a:lnTo>
                    <a:pt x="354" y="433"/>
                  </a:lnTo>
                  <a:lnTo>
                    <a:pt x="362" y="478"/>
                  </a:lnTo>
                  <a:lnTo>
                    <a:pt x="368" y="527"/>
                  </a:lnTo>
                  <a:lnTo>
                    <a:pt x="370" y="527"/>
                  </a:lnTo>
                  <a:lnTo>
                    <a:pt x="375" y="526"/>
                  </a:lnTo>
                  <a:lnTo>
                    <a:pt x="385" y="526"/>
                  </a:lnTo>
                  <a:lnTo>
                    <a:pt x="397" y="526"/>
                  </a:lnTo>
                  <a:lnTo>
                    <a:pt x="413" y="527"/>
                  </a:lnTo>
                  <a:lnTo>
                    <a:pt x="431" y="529"/>
                  </a:lnTo>
                  <a:lnTo>
                    <a:pt x="452" y="534"/>
                  </a:lnTo>
                  <a:lnTo>
                    <a:pt x="475" y="540"/>
                  </a:lnTo>
                  <a:lnTo>
                    <a:pt x="501" y="550"/>
                  </a:lnTo>
                  <a:lnTo>
                    <a:pt x="528" y="564"/>
                  </a:lnTo>
                  <a:lnTo>
                    <a:pt x="557" y="579"/>
                  </a:lnTo>
                  <a:lnTo>
                    <a:pt x="589" y="600"/>
                  </a:lnTo>
                  <a:lnTo>
                    <a:pt x="621" y="626"/>
                  </a:lnTo>
                  <a:lnTo>
                    <a:pt x="654" y="656"/>
                  </a:lnTo>
                  <a:lnTo>
                    <a:pt x="688" y="693"/>
                  </a:lnTo>
                  <a:lnTo>
                    <a:pt x="722" y="734"/>
                  </a:lnTo>
                  <a:lnTo>
                    <a:pt x="717" y="730"/>
                  </a:lnTo>
                  <a:lnTo>
                    <a:pt x="701" y="717"/>
                  </a:lnTo>
                  <a:lnTo>
                    <a:pt x="678" y="700"/>
                  </a:lnTo>
                  <a:lnTo>
                    <a:pt x="649" y="679"/>
                  </a:lnTo>
                  <a:lnTo>
                    <a:pt x="613" y="657"/>
                  </a:lnTo>
                  <a:lnTo>
                    <a:pt x="573" y="638"/>
                  </a:lnTo>
                  <a:lnTo>
                    <a:pt x="531" y="622"/>
                  </a:lnTo>
                  <a:lnTo>
                    <a:pt x="489" y="611"/>
                  </a:lnTo>
                  <a:lnTo>
                    <a:pt x="447" y="610"/>
                  </a:lnTo>
                  <a:lnTo>
                    <a:pt x="407" y="618"/>
                  </a:lnTo>
                  <a:lnTo>
                    <a:pt x="370" y="639"/>
                  </a:lnTo>
                  <a:lnTo>
                    <a:pt x="339" y="676"/>
                  </a:lnTo>
                  <a:lnTo>
                    <a:pt x="313" y="730"/>
                  </a:lnTo>
                  <a:lnTo>
                    <a:pt x="295" y="803"/>
                  </a:lnTo>
                  <a:lnTo>
                    <a:pt x="286" y="898"/>
                  </a:lnTo>
                  <a:lnTo>
                    <a:pt x="288" y="1018"/>
                  </a:lnTo>
                  <a:lnTo>
                    <a:pt x="287" y="1018"/>
                  </a:lnTo>
                  <a:lnTo>
                    <a:pt x="282" y="1015"/>
                  </a:lnTo>
                  <a:lnTo>
                    <a:pt x="276" y="1014"/>
                  </a:lnTo>
                  <a:lnTo>
                    <a:pt x="266" y="1011"/>
                  </a:lnTo>
                  <a:lnTo>
                    <a:pt x="256" y="1008"/>
                  </a:lnTo>
                  <a:lnTo>
                    <a:pt x="241" y="1005"/>
                  </a:lnTo>
                  <a:lnTo>
                    <a:pt x="225" y="1002"/>
                  </a:lnTo>
                  <a:lnTo>
                    <a:pt x="207" y="998"/>
                  </a:lnTo>
                  <a:lnTo>
                    <a:pt x="186" y="996"/>
                  </a:lnTo>
                  <a:lnTo>
                    <a:pt x="164" y="993"/>
                  </a:lnTo>
                  <a:lnTo>
                    <a:pt x="141" y="992"/>
                  </a:lnTo>
                  <a:lnTo>
                    <a:pt x="115" y="991"/>
                  </a:lnTo>
                  <a:lnTo>
                    <a:pt x="88" y="992"/>
                  </a:lnTo>
                  <a:lnTo>
                    <a:pt x="60" y="993"/>
                  </a:lnTo>
                  <a:lnTo>
                    <a:pt x="31" y="996"/>
                  </a:lnTo>
                  <a:lnTo>
                    <a:pt x="0" y="1000"/>
                  </a:lnTo>
                  <a:lnTo>
                    <a:pt x="4" y="993"/>
                  </a:lnTo>
                  <a:lnTo>
                    <a:pt x="12" y="974"/>
                  </a:lnTo>
                  <a:lnTo>
                    <a:pt x="27" y="943"/>
                  </a:lnTo>
                  <a:lnTo>
                    <a:pt x="47" y="905"/>
                  </a:lnTo>
                  <a:lnTo>
                    <a:pt x="69" y="861"/>
                  </a:lnTo>
                  <a:lnTo>
                    <a:pt x="96" y="816"/>
                  </a:lnTo>
                  <a:lnTo>
                    <a:pt x="124" y="772"/>
                  </a:lnTo>
                  <a:lnTo>
                    <a:pt x="154" y="73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7446" name="Freeform 16"/>
            <p:cNvSpPr>
              <a:spLocks/>
            </p:cNvSpPr>
            <p:nvPr/>
          </p:nvSpPr>
          <p:spPr bwMode="auto">
            <a:xfrm>
              <a:off x="-552" y="1811"/>
              <a:ext cx="223" cy="288"/>
            </a:xfrm>
            <a:custGeom>
              <a:avLst/>
              <a:gdLst>
                <a:gd name="T0" fmla="*/ 158 w 223"/>
                <a:gd name="T1" fmla="*/ 177 h 288"/>
                <a:gd name="T2" fmla="*/ 137 w 223"/>
                <a:gd name="T3" fmla="*/ 205 h 288"/>
                <a:gd name="T4" fmla="*/ 115 w 223"/>
                <a:gd name="T5" fmla="*/ 230 h 288"/>
                <a:gd name="T6" fmla="*/ 93 w 223"/>
                <a:gd name="T7" fmla="*/ 250 h 288"/>
                <a:gd name="T8" fmla="*/ 74 w 223"/>
                <a:gd name="T9" fmla="*/ 267 h 288"/>
                <a:gd name="T10" fmla="*/ 54 w 223"/>
                <a:gd name="T11" fmla="*/ 280 h 288"/>
                <a:gd name="T12" fmla="*/ 36 w 223"/>
                <a:gd name="T13" fmla="*/ 287 h 288"/>
                <a:gd name="T14" fmla="*/ 21 w 223"/>
                <a:gd name="T15" fmla="*/ 288 h 288"/>
                <a:gd name="T16" fmla="*/ 10 w 223"/>
                <a:gd name="T17" fmla="*/ 285 h 288"/>
                <a:gd name="T18" fmla="*/ 3 w 223"/>
                <a:gd name="T19" fmla="*/ 275 h 288"/>
                <a:gd name="T20" fmla="*/ 0 w 223"/>
                <a:gd name="T21" fmla="*/ 260 h 288"/>
                <a:gd name="T22" fmla="*/ 2 w 223"/>
                <a:gd name="T23" fmla="*/ 241 h 288"/>
                <a:gd name="T24" fmla="*/ 6 w 223"/>
                <a:gd name="T25" fmla="*/ 219 h 288"/>
                <a:gd name="T26" fmla="*/ 16 w 223"/>
                <a:gd name="T27" fmla="*/ 194 h 288"/>
                <a:gd name="T28" fmla="*/ 30 w 223"/>
                <a:gd name="T29" fmla="*/ 167 h 288"/>
                <a:gd name="T30" fmla="*/ 46 w 223"/>
                <a:gd name="T31" fmla="*/ 139 h 288"/>
                <a:gd name="T32" fmla="*/ 65 w 223"/>
                <a:gd name="T33" fmla="*/ 110 h 288"/>
                <a:gd name="T34" fmla="*/ 87 w 223"/>
                <a:gd name="T35" fmla="*/ 83 h 288"/>
                <a:gd name="T36" fmla="*/ 108 w 223"/>
                <a:gd name="T37" fmla="*/ 59 h 288"/>
                <a:gd name="T38" fmla="*/ 130 w 223"/>
                <a:gd name="T39" fmla="*/ 38 h 288"/>
                <a:gd name="T40" fmla="*/ 151 w 223"/>
                <a:gd name="T41" fmla="*/ 21 h 288"/>
                <a:gd name="T42" fmla="*/ 170 w 223"/>
                <a:gd name="T43" fmla="*/ 9 h 288"/>
                <a:gd name="T44" fmla="*/ 187 w 223"/>
                <a:gd name="T45" fmla="*/ 1 h 288"/>
                <a:gd name="T46" fmla="*/ 202 w 223"/>
                <a:gd name="T47" fmla="*/ 0 h 288"/>
                <a:gd name="T48" fmla="*/ 213 w 223"/>
                <a:gd name="T49" fmla="*/ 4 h 288"/>
                <a:gd name="T50" fmla="*/ 220 w 223"/>
                <a:gd name="T51" fmla="*/ 14 h 288"/>
                <a:gd name="T52" fmla="*/ 223 w 223"/>
                <a:gd name="T53" fmla="*/ 28 h 288"/>
                <a:gd name="T54" fmla="*/ 221 w 223"/>
                <a:gd name="T55" fmla="*/ 47 h 288"/>
                <a:gd name="T56" fmla="*/ 217 w 223"/>
                <a:gd name="T57" fmla="*/ 68 h 288"/>
                <a:gd name="T58" fmla="*/ 207 w 223"/>
                <a:gd name="T59" fmla="*/ 93 h 288"/>
                <a:gd name="T60" fmla="*/ 193 w 223"/>
                <a:gd name="T61" fmla="*/ 120 h 288"/>
                <a:gd name="T62" fmla="*/ 177 w 223"/>
                <a:gd name="T63" fmla="*/ 148 h 288"/>
                <a:gd name="T64" fmla="*/ 158 w 223"/>
                <a:gd name="T65" fmla="*/ 17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3"/>
                <a:gd name="T100" fmla="*/ 0 h 288"/>
                <a:gd name="T101" fmla="*/ 223 w 223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3" h="288">
                  <a:moveTo>
                    <a:pt x="158" y="177"/>
                  </a:moveTo>
                  <a:lnTo>
                    <a:pt x="137" y="205"/>
                  </a:lnTo>
                  <a:lnTo>
                    <a:pt x="115" y="230"/>
                  </a:lnTo>
                  <a:lnTo>
                    <a:pt x="93" y="250"/>
                  </a:lnTo>
                  <a:lnTo>
                    <a:pt x="74" y="267"/>
                  </a:lnTo>
                  <a:lnTo>
                    <a:pt x="54" y="280"/>
                  </a:lnTo>
                  <a:lnTo>
                    <a:pt x="36" y="287"/>
                  </a:lnTo>
                  <a:lnTo>
                    <a:pt x="21" y="288"/>
                  </a:lnTo>
                  <a:lnTo>
                    <a:pt x="10" y="285"/>
                  </a:lnTo>
                  <a:lnTo>
                    <a:pt x="3" y="275"/>
                  </a:lnTo>
                  <a:lnTo>
                    <a:pt x="0" y="260"/>
                  </a:lnTo>
                  <a:lnTo>
                    <a:pt x="2" y="241"/>
                  </a:lnTo>
                  <a:lnTo>
                    <a:pt x="6" y="219"/>
                  </a:lnTo>
                  <a:lnTo>
                    <a:pt x="16" y="194"/>
                  </a:lnTo>
                  <a:lnTo>
                    <a:pt x="30" y="167"/>
                  </a:lnTo>
                  <a:lnTo>
                    <a:pt x="46" y="139"/>
                  </a:lnTo>
                  <a:lnTo>
                    <a:pt x="65" y="110"/>
                  </a:lnTo>
                  <a:lnTo>
                    <a:pt x="87" y="83"/>
                  </a:lnTo>
                  <a:lnTo>
                    <a:pt x="108" y="59"/>
                  </a:lnTo>
                  <a:lnTo>
                    <a:pt x="130" y="38"/>
                  </a:lnTo>
                  <a:lnTo>
                    <a:pt x="151" y="21"/>
                  </a:lnTo>
                  <a:lnTo>
                    <a:pt x="170" y="9"/>
                  </a:lnTo>
                  <a:lnTo>
                    <a:pt x="187" y="1"/>
                  </a:lnTo>
                  <a:lnTo>
                    <a:pt x="202" y="0"/>
                  </a:lnTo>
                  <a:lnTo>
                    <a:pt x="213" y="4"/>
                  </a:lnTo>
                  <a:lnTo>
                    <a:pt x="220" y="14"/>
                  </a:lnTo>
                  <a:lnTo>
                    <a:pt x="223" y="28"/>
                  </a:lnTo>
                  <a:lnTo>
                    <a:pt x="221" y="47"/>
                  </a:lnTo>
                  <a:lnTo>
                    <a:pt x="217" y="68"/>
                  </a:lnTo>
                  <a:lnTo>
                    <a:pt x="207" y="93"/>
                  </a:lnTo>
                  <a:lnTo>
                    <a:pt x="193" y="120"/>
                  </a:lnTo>
                  <a:lnTo>
                    <a:pt x="177" y="148"/>
                  </a:lnTo>
                  <a:lnTo>
                    <a:pt x="158" y="177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7447" name="Freeform 17"/>
            <p:cNvSpPr>
              <a:spLocks/>
            </p:cNvSpPr>
            <p:nvPr/>
          </p:nvSpPr>
          <p:spPr bwMode="auto">
            <a:xfrm>
              <a:off x="-743" y="2570"/>
              <a:ext cx="195" cy="641"/>
            </a:xfrm>
            <a:custGeom>
              <a:avLst/>
              <a:gdLst>
                <a:gd name="T0" fmla="*/ 191 w 195"/>
                <a:gd name="T1" fmla="*/ 607 h 641"/>
                <a:gd name="T2" fmla="*/ 147 w 195"/>
                <a:gd name="T3" fmla="*/ 547 h 641"/>
                <a:gd name="T4" fmla="*/ 112 w 195"/>
                <a:gd name="T5" fmla="*/ 489 h 641"/>
                <a:gd name="T6" fmla="*/ 84 w 195"/>
                <a:gd name="T7" fmla="*/ 432 h 641"/>
                <a:gd name="T8" fmla="*/ 62 w 195"/>
                <a:gd name="T9" fmla="*/ 379 h 641"/>
                <a:gd name="T10" fmla="*/ 46 w 195"/>
                <a:gd name="T11" fmla="*/ 329 h 641"/>
                <a:gd name="T12" fmla="*/ 36 w 195"/>
                <a:gd name="T13" fmla="*/ 280 h 641"/>
                <a:gd name="T14" fmla="*/ 30 w 195"/>
                <a:gd name="T15" fmla="*/ 235 h 641"/>
                <a:gd name="T16" fmla="*/ 28 w 195"/>
                <a:gd name="T17" fmla="*/ 193 h 641"/>
                <a:gd name="T18" fmla="*/ 28 w 195"/>
                <a:gd name="T19" fmla="*/ 155 h 641"/>
                <a:gd name="T20" fmla="*/ 31 w 195"/>
                <a:gd name="T21" fmla="*/ 122 h 641"/>
                <a:gd name="T22" fmla="*/ 36 w 195"/>
                <a:gd name="T23" fmla="*/ 93 h 641"/>
                <a:gd name="T24" fmla="*/ 41 w 195"/>
                <a:gd name="T25" fmla="*/ 69 h 641"/>
                <a:gd name="T26" fmla="*/ 47 w 195"/>
                <a:gd name="T27" fmla="*/ 48 h 641"/>
                <a:gd name="T28" fmla="*/ 52 w 195"/>
                <a:gd name="T29" fmla="*/ 33 h 641"/>
                <a:gd name="T30" fmla="*/ 56 w 195"/>
                <a:gd name="T31" fmla="*/ 25 h 641"/>
                <a:gd name="T32" fmla="*/ 57 w 195"/>
                <a:gd name="T33" fmla="*/ 21 h 641"/>
                <a:gd name="T34" fmla="*/ 57 w 195"/>
                <a:gd name="T35" fmla="*/ 21 h 641"/>
                <a:gd name="T36" fmla="*/ 58 w 195"/>
                <a:gd name="T37" fmla="*/ 15 h 641"/>
                <a:gd name="T38" fmla="*/ 58 w 195"/>
                <a:gd name="T39" fmla="*/ 10 h 641"/>
                <a:gd name="T40" fmla="*/ 56 w 195"/>
                <a:gd name="T41" fmla="*/ 5 h 641"/>
                <a:gd name="T42" fmla="*/ 51 w 195"/>
                <a:gd name="T43" fmla="*/ 2 h 641"/>
                <a:gd name="T44" fmla="*/ 46 w 195"/>
                <a:gd name="T45" fmla="*/ 0 h 641"/>
                <a:gd name="T46" fmla="*/ 41 w 195"/>
                <a:gd name="T47" fmla="*/ 0 h 641"/>
                <a:gd name="T48" fmla="*/ 36 w 195"/>
                <a:gd name="T49" fmla="*/ 3 h 641"/>
                <a:gd name="T50" fmla="*/ 33 w 195"/>
                <a:gd name="T51" fmla="*/ 8 h 641"/>
                <a:gd name="T52" fmla="*/ 31 w 195"/>
                <a:gd name="T53" fmla="*/ 11 h 641"/>
                <a:gd name="T54" fmla="*/ 28 w 195"/>
                <a:gd name="T55" fmla="*/ 21 h 641"/>
                <a:gd name="T56" fmla="*/ 22 w 195"/>
                <a:gd name="T57" fmla="*/ 36 h 641"/>
                <a:gd name="T58" fmla="*/ 17 w 195"/>
                <a:gd name="T59" fmla="*/ 55 h 641"/>
                <a:gd name="T60" fmla="*/ 11 w 195"/>
                <a:gd name="T61" fmla="*/ 81 h 641"/>
                <a:gd name="T62" fmla="*/ 6 w 195"/>
                <a:gd name="T63" fmla="*/ 110 h 641"/>
                <a:gd name="T64" fmla="*/ 2 w 195"/>
                <a:gd name="T65" fmla="*/ 144 h 641"/>
                <a:gd name="T66" fmla="*/ 0 w 195"/>
                <a:gd name="T67" fmla="*/ 183 h 641"/>
                <a:gd name="T68" fmla="*/ 1 w 195"/>
                <a:gd name="T69" fmla="*/ 225 h 641"/>
                <a:gd name="T70" fmla="*/ 6 w 195"/>
                <a:gd name="T71" fmla="*/ 271 h 641"/>
                <a:gd name="T72" fmla="*/ 16 w 195"/>
                <a:gd name="T73" fmla="*/ 320 h 641"/>
                <a:gd name="T74" fmla="*/ 30 w 195"/>
                <a:gd name="T75" fmla="*/ 373 h 641"/>
                <a:gd name="T76" fmla="*/ 50 w 195"/>
                <a:gd name="T77" fmla="*/ 426 h 641"/>
                <a:gd name="T78" fmla="*/ 77 w 195"/>
                <a:gd name="T79" fmla="*/ 484 h 641"/>
                <a:gd name="T80" fmla="*/ 111 w 195"/>
                <a:gd name="T81" fmla="*/ 542 h 641"/>
                <a:gd name="T82" fmla="*/ 152 w 195"/>
                <a:gd name="T83" fmla="*/ 603 h 641"/>
                <a:gd name="T84" fmla="*/ 44 w 195"/>
                <a:gd name="T85" fmla="*/ 612 h 641"/>
                <a:gd name="T86" fmla="*/ 39 w 195"/>
                <a:gd name="T87" fmla="*/ 613 h 641"/>
                <a:gd name="T88" fmla="*/ 34 w 195"/>
                <a:gd name="T89" fmla="*/ 617 h 641"/>
                <a:gd name="T90" fmla="*/ 31 w 195"/>
                <a:gd name="T91" fmla="*/ 622 h 641"/>
                <a:gd name="T92" fmla="*/ 30 w 195"/>
                <a:gd name="T93" fmla="*/ 628 h 641"/>
                <a:gd name="T94" fmla="*/ 31 w 195"/>
                <a:gd name="T95" fmla="*/ 634 h 641"/>
                <a:gd name="T96" fmla="*/ 35 w 195"/>
                <a:gd name="T97" fmla="*/ 637 h 641"/>
                <a:gd name="T98" fmla="*/ 40 w 195"/>
                <a:gd name="T99" fmla="*/ 641 h 641"/>
                <a:gd name="T100" fmla="*/ 46 w 195"/>
                <a:gd name="T101" fmla="*/ 641 h 641"/>
                <a:gd name="T102" fmla="*/ 182 w 195"/>
                <a:gd name="T103" fmla="*/ 631 h 641"/>
                <a:gd name="T104" fmla="*/ 185 w 195"/>
                <a:gd name="T105" fmla="*/ 630 h 641"/>
                <a:gd name="T106" fmla="*/ 189 w 195"/>
                <a:gd name="T107" fmla="*/ 628 h 641"/>
                <a:gd name="T108" fmla="*/ 191 w 195"/>
                <a:gd name="T109" fmla="*/ 625 h 641"/>
                <a:gd name="T110" fmla="*/ 194 w 195"/>
                <a:gd name="T111" fmla="*/ 622 h 641"/>
                <a:gd name="T112" fmla="*/ 195 w 195"/>
                <a:gd name="T113" fmla="*/ 618 h 641"/>
                <a:gd name="T114" fmla="*/ 195 w 195"/>
                <a:gd name="T115" fmla="*/ 614 h 641"/>
                <a:gd name="T116" fmla="*/ 194 w 195"/>
                <a:gd name="T117" fmla="*/ 611 h 641"/>
                <a:gd name="T118" fmla="*/ 191 w 195"/>
                <a:gd name="T119" fmla="*/ 607 h 6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"/>
                <a:gd name="T181" fmla="*/ 0 h 641"/>
                <a:gd name="T182" fmla="*/ 195 w 195"/>
                <a:gd name="T183" fmla="*/ 641 h 6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" h="641">
                  <a:moveTo>
                    <a:pt x="191" y="607"/>
                  </a:moveTo>
                  <a:lnTo>
                    <a:pt x="147" y="547"/>
                  </a:lnTo>
                  <a:lnTo>
                    <a:pt x="112" y="489"/>
                  </a:lnTo>
                  <a:lnTo>
                    <a:pt x="84" y="432"/>
                  </a:lnTo>
                  <a:lnTo>
                    <a:pt x="62" y="379"/>
                  </a:lnTo>
                  <a:lnTo>
                    <a:pt x="46" y="329"/>
                  </a:lnTo>
                  <a:lnTo>
                    <a:pt x="36" y="280"/>
                  </a:lnTo>
                  <a:lnTo>
                    <a:pt x="30" y="235"/>
                  </a:lnTo>
                  <a:lnTo>
                    <a:pt x="28" y="193"/>
                  </a:lnTo>
                  <a:lnTo>
                    <a:pt x="28" y="155"/>
                  </a:lnTo>
                  <a:lnTo>
                    <a:pt x="31" y="122"/>
                  </a:lnTo>
                  <a:lnTo>
                    <a:pt x="36" y="93"/>
                  </a:lnTo>
                  <a:lnTo>
                    <a:pt x="41" y="69"/>
                  </a:lnTo>
                  <a:lnTo>
                    <a:pt x="47" y="48"/>
                  </a:lnTo>
                  <a:lnTo>
                    <a:pt x="52" y="33"/>
                  </a:lnTo>
                  <a:lnTo>
                    <a:pt x="56" y="25"/>
                  </a:lnTo>
                  <a:lnTo>
                    <a:pt x="57" y="21"/>
                  </a:lnTo>
                  <a:lnTo>
                    <a:pt x="58" y="15"/>
                  </a:lnTo>
                  <a:lnTo>
                    <a:pt x="58" y="10"/>
                  </a:lnTo>
                  <a:lnTo>
                    <a:pt x="56" y="5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3"/>
                  </a:lnTo>
                  <a:lnTo>
                    <a:pt x="33" y="8"/>
                  </a:lnTo>
                  <a:lnTo>
                    <a:pt x="31" y="11"/>
                  </a:lnTo>
                  <a:lnTo>
                    <a:pt x="28" y="21"/>
                  </a:lnTo>
                  <a:lnTo>
                    <a:pt x="22" y="36"/>
                  </a:lnTo>
                  <a:lnTo>
                    <a:pt x="17" y="55"/>
                  </a:lnTo>
                  <a:lnTo>
                    <a:pt x="11" y="81"/>
                  </a:lnTo>
                  <a:lnTo>
                    <a:pt x="6" y="110"/>
                  </a:lnTo>
                  <a:lnTo>
                    <a:pt x="2" y="144"/>
                  </a:lnTo>
                  <a:lnTo>
                    <a:pt x="0" y="183"/>
                  </a:lnTo>
                  <a:lnTo>
                    <a:pt x="1" y="225"/>
                  </a:lnTo>
                  <a:lnTo>
                    <a:pt x="6" y="271"/>
                  </a:lnTo>
                  <a:lnTo>
                    <a:pt x="16" y="320"/>
                  </a:lnTo>
                  <a:lnTo>
                    <a:pt x="30" y="373"/>
                  </a:lnTo>
                  <a:lnTo>
                    <a:pt x="50" y="426"/>
                  </a:lnTo>
                  <a:lnTo>
                    <a:pt x="77" y="484"/>
                  </a:lnTo>
                  <a:lnTo>
                    <a:pt x="111" y="542"/>
                  </a:lnTo>
                  <a:lnTo>
                    <a:pt x="152" y="603"/>
                  </a:lnTo>
                  <a:lnTo>
                    <a:pt x="44" y="612"/>
                  </a:lnTo>
                  <a:lnTo>
                    <a:pt x="39" y="613"/>
                  </a:lnTo>
                  <a:lnTo>
                    <a:pt x="34" y="617"/>
                  </a:lnTo>
                  <a:lnTo>
                    <a:pt x="31" y="622"/>
                  </a:lnTo>
                  <a:lnTo>
                    <a:pt x="30" y="628"/>
                  </a:lnTo>
                  <a:lnTo>
                    <a:pt x="31" y="634"/>
                  </a:lnTo>
                  <a:lnTo>
                    <a:pt x="35" y="637"/>
                  </a:lnTo>
                  <a:lnTo>
                    <a:pt x="40" y="641"/>
                  </a:lnTo>
                  <a:lnTo>
                    <a:pt x="46" y="641"/>
                  </a:lnTo>
                  <a:lnTo>
                    <a:pt x="182" y="631"/>
                  </a:lnTo>
                  <a:lnTo>
                    <a:pt x="185" y="630"/>
                  </a:lnTo>
                  <a:lnTo>
                    <a:pt x="189" y="628"/>
                  </a:lnTo>
                  <a:lnTo>
                    <a:pt x="191" y="625"/>
                  </a:lnTo>
                  <a:lnTo>
                    <a:pt x="194" y="622"/>
                  </a:lnTo>
                  <a:lnTo>
                    <a:pt x="195" y="618"/>
                  </a:lnTo>
                  <a:lnTo>
                    <a:pt x="195" y="614"/>
                  </a:lnTo>
                  <a:lnTo>
                    <a:pt x="194" y="611"/>
                  </a:lnTo>
                  <a:lnTo>
                    <a:pt x="191" y="607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7448" name="Freeform 18"/>
            <p:cNvSpPr>
              <a:spLocks/>
            </p:cNvSpPr>
            <p:nvPr/>
          </p:nvSpPr>
          <p:spPr bwMode="auto">
            <a:xfrm>
              <a:off x="-979" y="2548"/>
              <a:ext cx="155" cy="668"/>
            </a:xfrm>
            <a:custGeom>
              <a:avLst/>
              <a:gdLst>
                <a:gd name="T0" fmla="*/ 73 w 155"/>
                <a:gd name="T1" fmla="*/ 25 h 668"/>
                <a:gd name="T2" fmla="*/ 76 w 155"/>
                <a:gd name="T3" fmla="*/ 19 h 668"/>
                <a:gd name="T4" fmla="*/ 77 w 155"/>
                <a:gd name="T5" fmla="*/ 14 h 668"/>
                <a:gd name="T6" fmla="*/ 74 w 155"/>
                <a:gd name="T7" fmla="*/ 8 h 668"/>
                <a:gd name="T8" fmla="*/ 72 w 155"/>
                <a:gd name="T9" fmla="*/ 3 h 668"/>
                <a:gd name="T10" fmla="*/ 67 w 155"/>
                <a:gd name="T11" fmla="*/ 0 h 668"/>
                <a:gd name="T12" fmla="*/ 61 w 155"/>
                <a:gd name="T13" fmla="*/ 0 h 668"/>
                <a:gd name="T14" fmla="*/ 56 w 155"/>
                <a:gd name="T15" fmla="*/ 2 h 668"/>
                <a:gd name="T16" fmla="*/ 51 w 155"/>
                <a:gd name="T17" fmla="*/ 5 h 668"/>
                <a:gd name="T18" fmla="*/ 51 w 155"/>
                <a:gd name="T19" fmla="*/ 5 h 668"/>
                <a:gd name="T20" fmla="*/ 33 w 155"/>
                <a:gd name="T21" fmla="*/ 43 h 668"/>
                <a:gd name="T22" fmla="*/ 18 w 155"/>
                <a:gd name="T23" fmla="*/ 102 h 668"/>
                <a:gd name="T24" fmla="*/ 9 w 155"/>
                <a:gd name="T25" fmla="*/ 180 h 668"/>
                <a:gd name="T26" fmla="*/ 7 w 155"/>
                <a:gd name="T27" fmla="*/ 268 h 668"/>
                <a:gd name="T28" fmla="*/ 15 w 155"/>
                <a:gd name="T29" fmla="*/ 363 h 668"/>
                <a:gd name="T30" fmla="*/ 34 w 155"/>
                <a:gd name="T31" fmla="*/ 459 h 668"/>
                <a:gd name="T32" fmla="*/ 66 w 155"/>
                <a:gd name="T33" fmla="*/ 552 h 668"/>
                <a:gd name="T34" fmla="*/ 112 w 155"/>
                <a:gd name="T35" fmla="*/ 635 h 668"/>
                <a:gd name="T36" fmla="*/ 13 w 155"/>
                <a:gd name="T37" fmla="*/ 639 h 668"/>
                <a:gd name="T38" fmla="*/ 9 w 155"/>
                <a:gd name="T39" fmla="*/ 640 h 668"/>
                <a:gd name="T40" fmla="*/ 4 w 155"/>
                <a:gd name="T41" fmla="*/ 644 h 668"/>
                <a:gd name="T42" fmla="*/ 1 w 155"/>
                <a:gd name="T43" fmla="*/ 648 h 668"/>
                <a:gd name="T44" fmla="*/ 0 w 155"/>
                <a:gd name="T45" fmla="*/ 653 h 668"/>
                <a:gd name="T46" fmla="*/ 1 w 155"/>
                <a:gd name="T47" fmla="*/ 659 h 668"/>
                <a:gd name="T48" fmla="*/ 5 w 155"/>
                <a:gd name="T49" fmla="*/ 664 h 668"/>
                <a:gd name="T50" fmla="*/ 10 w 155"/>
                <a:gd name="T51" fmla="*/ 667 h 668"/>
                <a:gd name="T52" fmla="*/ 15 w 155"/>
                <a:gd name="T53" fmla="*/ 668 h 668"/>
                <a:gd name="T54" fmla="*/ 142 w 155"/>
                <a:gd name="T55" fmla="*/ 664 h 668"/>
                <a:gd name="T56" fmla="*/ 145 w 155"/>
                <a:gd name="T57" fmla="*/ 663 h 668"/>
                <a:gd name="T58" fmla="*/ 149 w 155"/>
                <a:gd name="T59" fmla="*/ 662 h 668"/>
                <a:gd name="T60" fmla="*/ 151 w 155"/>
                <a:gd name="T61" fmla="*/ 659 h 668"/>
                <a:gd name="T62" fmla="*/ 154 w 155"/>
                <a:gd name="T63" fmla="*/ 656 h 668"/>
                <a:gd name="T64" fmla="*/ 155 w 155"/>
                <a:gd name="T65" fmla="*/ 651 h 668"/>
                <a:gd name="T66" fmla="*/ 155 w 155"/>
                <a:gd name="T67" fmla="*/ 647 h 668"/>
                <a:gd name="T68" fmla="*/ 154 w 155"/>
                <a:gd name="T69" fmla="*/ 644 h 668"/>
                <a:gd name="T70" fmla="*/ 151 w 155"/>
                <a:gd name="T71" fmla="*/ 640 h 668"/>
                <a:gd name="T72" fmla="*/ 100 w 155"/>
                <a:gd name="T73" fmla="*/ 561 h 668"/>
                <a:gd name="T74" fmla="*/ 65 w 155"/>
                <a:gd name="T75" fmla="*/ 469 h 668"/>
                <a:gd name="T76" fmla="*/ 44 w 155"/>
                <a:gd name="T77" fmla="*/ 374 h 668"/>
                <a:gd name="T78" fmla="*/ 35 w 155"/>
                <a:gd name="T79" fmla="*/ 279 h 668"/>
                <a:gd name="T80" fmla="*/ 37 w 155"/>
                <a:gd name="T81" fmla="*/ 191 h 668"/>
                <a:gd name="T82" fmla="*/ 45 w 155"/>
                <a:gd name="T83" fmla="*/ 115 h 668"/>
                <a:gd name="T84" fmla="*/ 57 w 155"/>
                <a:gd name="T85" fmla="*/ 58 h 668"/>
                <a:gd name="T86" fmla="*/ 73 w 155"/>
                <a:gd name="T87" fmla="*/ 25 h 6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"/>
                <a:gd name="T133" fmla="*/ 0 h 668"/>
                <a:gd name="T134" fmla="*/ 155 w 155"/>
                <a:gd name="T135" fmla="*/ 668 h 6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" h="668">
                  <a:moveTo>
                    <a:pt x="73" y="25"/>
                  </a:moveTo>
                  <a:lnTo>
                    <a:pt x="76" y="19"/>
                  </a:lnTo>
                  <a:lnTo>
                    <a:pt x="77" y="14"/>
                  </a:lnTo>
                  <a:lnTo>
                    <a:pt x="74" y="8"/>
                  </a:lnTo>
                  <a:lnTo>
                    <a:pt x="72" y="3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6" y="2"/>
                  </a:lnTo>
                  <a:lnTo>
                    <a:pt x="51" y="5"/>
                  </a:lnTo>
                  <a:lnTo>
                    <a:pt x="33" y="43"/>
                  </a:lnTo>
                  <a:lnTo>
                    <a:pt x="18" y="102"/>
                  </a:lnTo>
                  <a:lnTo>
                    <a:pt x="9" y="180"/>
                  </a:lnTo>
                  <a:lnTo>
                    <a:pt x="7" y="268"/>
                  </a:lnTo>
                  <a:lnTo>
                    <a:pt x="15" y="363"/>
                  </a:lnTo>
                  <a:lnTo>
                    <a:pt x="34" y="459"/>
                  </a:lnTo>
                  <a:lnTo>
                    <a:pt x="66" y="552"/>
                  </a:lnTo>
                  <a:lnTo>
                    <a:pt x="112" y="635"/>
                  </a:lnTo>
                  <a:lnTo>
                    <a:pt x="13" y="639"/>
                  </a:lnTo>
                  <a:lnTo>
                    <a:pt x="9" y="640"/>
                  </a:lnTo>
                  <a:lnTo>
                    <a:pt x="4" y="644"/>
                  </a:lnTo>
                  <a:lnTo>
                    <a:pt x="1" y="648"/>
                  </a:lnTo>
                  <a:lnTo>
                    <a:pt x="0" y="653"/>
                  </a:lnTo>
                  <a:lnTo>
                    <a:pt x="1" y="659"/>
                  </a:lnTo>
                  <a:lnTo>
                    <a:pt x="5" y="664"/>
                  </a:lnTo>
                  <a:lnTo>
                    <a:pt x="10" y="667"/>
                  </a:lnTo>
                  <a:lnTo>
                    <a:pt x="15" y="668"/>
                  </a:lnTo>
                  <a:lnTo>
                    <a:pt x="142" y="664"/>
                  </a:lnTo>
                  <a:lnTo>
                    <a:pt x="145" y="663"/>
                  </a:lnTo>
                  <a:lnTo>
                    <a:pt x="149" y="662"/>
                  </a:lnTo>
                  <a:lnTo>
                    <a:pt x="151" y="659"/>
                  </a:lnTo>
                  <a:lnTo>
                    <a:pt x="154" y="656"/>
                  </a:lnTo>
                  <a:lnTo>
                    <a:pt x="155" y="651"/>
                  </a:lnTo>
                  <a:lnTo>
                    <a:pt x="155" y="647"/>
                  </a:lnTo>
                  <a:lnTo>
                    <a:pt x="154" y="644"/>
                  </a:lnTo>
                  <a:lnTo>
                    <a:pt x="151" y="640"/>
                  </a:lnTo>
                  <a:lnTo>
                    <a:pt x="100" y="561"/>
                  </a:lnTo>
                  <a:lnTo>
                    <a:pt x="65" y="469"/>
                  </a:lnTo>
                  <a:lnTo>
                    <a:pt x="44" y="374"/>
                  </a:lnTo>
                  <a:lnTo>
                    <a:pt x="35" y="279"/>
                  </a:lnTo>
                  <a:lnTo>
                    <a:pt x="37" y="191"/>
                  </a:lnTo>
                  <a:lnTo>
                    <a:pt x="45" y="115"/>
                  </a:lnTo>
                  <a:lnTo>
                    <a:pt x="57" y="58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44625" y="5105400"/>
            <a:ext cx="1066800" cy="1219200"/>
            <a:chOff x="1488" y="1296"/>
            <a:chExt cx="2880" cy="2172"/>
          </a:xfrm>
        </p:grpSpPr>
        <p:sp>
          <p:nvSpPr>
            <p:cNvPr id="17436" name="Oval 20"/>
            <p:cNvSpPr>
              <a:spLocks noChangeArrowheads="1"/>
            </p:cNvSpPr>
            <p:nvPr/>
          </p:nvSpPr>
          <p:spPr bwMode="auto">
            <a:xfrm>
              <a:off x="1741" y="1296"/>
              <a:ext cx="1611" cy="696"/>
            </a:xfrm>
            <a:prstGeom prst="ellips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PE" altLang="es-PE" sz="1800" b="0">
                <a:solidFill>
                  <a:srgbClr val="000000"/>
                </a:solidFill>
              </a:endParaRPr>
            </a:p>
          </p:txBody>
        </p:sp>
        <p:sp>
          <p:nvSpPr>
            <p:cNvPr id="17437" name="Line 21"/>
            <p:cNvSpPr>
              <a:spLocks noChangeShapeType="1"/>
            </p:cNvSpPr>
            <p:nvPr/>
          </p:nvSpPr>
          <p:spPr bwMode="auto">
            <a:xfrm>
              <a:off x="2675" y="2096"/>
              <a:ext cx="253" cy="594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38" name="Line 22"/>
            <p:cNvSpPr>
              <a:spLocks noChangeShapeType="1"/>
            </p:cNvSpPr>
            <p:nvPr/>
          </p:nvSpPr>
          <p:spPr bwMode="auto">
            <a:xfrm>
              <a:off x="2842" y="2062"/>
              <a:ext cx="1359" cy="175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39" name="Line 23"/>
            <p:cNvSpPr>
              <a:spLocks noChangeShapeType="1"/>
            </p:cNvSpPr>
            <p:nvPr/>
          </p:nvSpPr>
          <p:spPr bwMode="auto">
            <a:xfrm flipH="1">
              <a:off x="1655" y="2096"/>
              <a:ext cx="763" cy="419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40" name="Line 24"/>
            <p:cNvSpPr>
              <a:spLocks noChangeShapeType="1"/>
            </p:cNvSpPr>
            <p:nvPr/>
          </p:nvSpPr>
          <p:spPr bwMode="auto">
            <a:xfrm flipH="1">
              <a:off x="1998" y="2690"/>
              <a:ext cx="844" cy="73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grpSp>
          <p:nvGrpSpPr>
            <p:cNvPr id="17441" name="Group 25"/>
            <p:cNvGrpSpPr>
              <a:grpSpLocks/>
            </p:cNvGrpSpPr>
            <p:nvPr/>
          </p:nvGrpSpPr>
          <p:grpSpPr bwMode="auto">
            <a:xfrm>
              <a:off x="3024" y="2736"/>
              <a:ext cx="1344" cy="732"/>
              <a:chOff x="3024" y="2736"/>
              <a:chExt cx="1344" cy="732"/>
            </a:xfrm>
          </p:grpSpPr>
          <p:sp>
            <p:nvSpPr>
              <p:cNvPr id="17443" name="Line 26"/>
              <p:cNvSpPr>
                <a:spLocks noChangeShapeType="1"/>
              </p:cNvSpPr>
              <p:nvPr/>
            </p:nvSpPr>
            <p:spPr bwMode="auto">
              <a:xfrm>
                <a:off x="3022" y="2736"/>
                <a:ext cx="677" cy="73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7444" name="Line 27"/>
              <p:cNvSpPr>
                <a:spLocks noChangeShapeType="1"/>
              </p:cNvSpPr>
              <p:nvPr/>
            </p:nvSpPr>
            <p:spPr bwMode="auto">
              <a:xfrm flipV="1">
                <a:off x="3772" y="3386"/>
                <a:ext cx="596" cy="7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</p:grpSp>
        <p:sp>
          <p:nvSpPr>
            <p:cNvPr id="17442" name="Line 28"/>
            <p:cNvSpPr>
              <a:spLocks noChangeShapeType="1"/>
            </p:cNvSpPr>
            <p:nvPr/>
          </p:nvSpPr>
          <p:spPr bwMode="auto">
            <a:xfrm flipH="1">
              <a:off x="1488" y="3420"/>
              <a:ext cx="510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57900" y="3484563"/>
            <a:ext cx="1752600" cy="2514600"/>
            <a:chOff x="1488" y="1296"/>
            <a:chExt cx="2880" cy="2172"/>
          </a:xfrm>
        </p:grpSpPr>
        <p:sp>
          <p:nvSpPr>
            <p:cNvPr id="17427" name="Oval 30"/>
            <p:cNvSpPr>
              <a:spLocks noChangeArrowheads="1"/>
            </p:cNvSpPr>
            <p:nvPr/>
          </p:nvSpPr>
          <p:spPr bwMode="auto">
            <a:xfrm>
              <a:off x="1741" y="1296"/>
              <a:ext cx="1612" cy="697"/>
            </a:xfrm>
            <a:prstGeom prst="ellips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33CC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PE" altLang="es-PE" sz="1800" b="0">
                <a:solidFill>
                  <a:srgbClr val="000000"/>
                </a:solidFill>
              </a:endParaRPr>
            </a:p>
          </p:txBody>
        </p:sp>
        <p:sp>
          <p:nvSpPr>
            <p:cNvPr id="17428" name="Line 31"/>
            <p:cNvSpPr>
              <a:spLocks noChangeShapeType="1"/>
            </p:cNvSpPr>
            <p:nvPr/>
          </p:nvSpPr>
          <p:spPr bwMode="auto">
            <a:xfrm>
              <a:off x="2675" y="2097"/>
              <a:ext cx="253" cy="594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33CC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29" name="Line 32"/>
            <p:cNvSpPr>
              <a:spLocks noChangeShapeType="1"/>
            </p:cNvSpPr>
            <p:nvPr/>
          </p:nvSpPr>
          <p:spPr bwMode="auto">
            <a:xfrm>
              <a:off x="2842" y="2063"/>
              <a:ext cx="1357" cy="174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33CC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30" name="Line 33"/>
            <p:cNvSpPr>
              <a:spLocks noChangeShapeType="1"/>
            </p:cNvSpPr>
            <p:nvPr/>
          </p:nvSpPr>
          <p:spPr bwMode="auto">
            <a:xfrm flipH="1">
              <a:off x="1658" y="2097"/>
              <a:ext cx="762" cy="418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33CC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31" name="Line 34"/>
            <p:cNvSpPr>
              <a:spLocks noChangeShapeType="1"/>
            </p:cNvSpPr>
            <p:nvPr/>
          </p:nvSpPr>
          <p:spPr bwMode="auto">
            <a:xfrm flipH="1">
              <a:off x="1997" y="2691"/>
              <a:ext cx="845" cy="731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33CC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grpSp>
          <p:nvGrpSpPr>
            <p:cNvPr id="17432" name="Group 35"/>
            <p:cNvGrpSpPr>
              <a:grpSpLocks/>
            </p:cNvGrpSpPr>
            <p:nvPr/>
          </p:nvGrpSpPr>
          <p:grpSpPr bwMode="auto">
            <a:xfrm>
              <a:off x="3024" y="2736"/>
              <a:ext cx="1344" cy="732"/>
              <a:chOff x="3024" y="2736"/>
              <a:chExt cx="1344" cy="732"/>
            </a:xfrm>
          </p:grpSpPr>
          <p:sp>
            <p:nvSpPr>
              <p:cNvPr id="17434" name="Line 36"/>
              <p:cNvSpPr>
                <a:spLocks noChangeShapeType="1"/>
              </p:cNvSpPr>
              <p:nvPr/>
            </p:nvSpPr>
            <p:spPr bwMode="auto">
              <a:xfrm>
                <a:off x="3025" y="2736"/>
                <a:ext cx="676" cy="73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33CC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7435" name="Line 37"/>
              <p:cNvSpPr>
                <a:spLocks noChangeShapeType="1"/>
              </p:cNvSpPr>
              <p:nvPr/>
            </p:nvSpPr>
            <p:spPr bwMode="auto">
              <a:xfrm flipV="1">
                <a:off x="3776" y="3386"/>
                <a:ext cx="592" cy="70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33CC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</p:grpSp>
        <p:sp>
          <p:nvSpPr>
            <p:cNvPr id="17433" name="Line 38"/>
            <p:cNvSpPr>
              <a:spLocks noChangeShapeType="1"/>
            </p:cNvSpPr>
            <p:nvPr/>
          </p:nvSpPr>
          <p:spPr bwMode="auto">
            <a:xfrm flipH="1">
              <a:off x="1488" y="3421"/>
              <a:ext cx="509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33CC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892425" y="4527550"/>
            <a:ext cx="1066800" cy="1828800"/>
            <a:chOff x="1488" y="1296"/>
            <a:chExt cx="2880" cy="2172"/>
          </a:xfrm>
        </p:grpSpPr>
        <p:sp>
          <p:nvSpPr>
            <p:cNvPr id="17418" name="Oval 40"/>
            <p:cNvSpPr>
              <a:spLocks noChangeArrowheads="1"/>
            </p:cNvSpPr>
            <p:nvPr/>
          </p:nvSpPr>
          <p:spPr bwMode="auto">
            <a:xfrm>
              <a:off x="1741" y="1296"/>
              <a:ext cx="1611" cy="698"/>
            </a:xfrm>
            <a:prstGeom prst="ellips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E98D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PE" altLang="es-PE" sz="1800" b="0">
                <a:solidFill>
                  <a:srgbClr val="000000"/>
                </a:solidFill>
              </a:endParaRPr>
            </a:p>
          </p:txBody>
        </p:sp>
        <p:sp>
          <p:nvSpPr>
            <p:cNvPr id="17419" name="Line 41"/>
            <p:cNvSpPr>
              <a:spLocks noChangeShapeType="1"/>
            </p:cNvSpPr>
            <p:nvPr/>
          </p:nvSpPr>
          <p:spPr bwMode="auto">
            <a:xfrm>
              <a:off x="2675" y="2097"/>
              <a:ext cx="253" cy="592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E98D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20" name="Line 42"/>
            <p:cNvSpPr>
              <a:spLocks noChangeShapeType="1"/>
            </p:cNvSpPr>
            <p:nvPr/>
          </p:nvSpPr>
          <p:spPr bwMode="auto">
            <a:xfrm>
              <a:off x="2842" y="2061"/>
              <a:ext cx="1359" cy="175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E98D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21" name="Line 43"/>
            <p:cNvSpPr>
              <a:spLocks noChangeShapeType="1"/>
            </p:cNvSpPr>
            <p:nvPr/>
          </p:nvSpPr>
          <p:spPr bwMode="auto">
            <a:xfrm flipH="1">
              <a:off x="1655" y="2097"/>
              <a:ext cx="763" cy="419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E98D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sp>
          <p:nvSpPr>
            <p:cNvPr id="17422" name="Line 44"/>
            <p:cNvSpPr>
              <a:spLocks noChangeShapeType="1"/>
            </p:cNvSpPr>
            <p:nvPr/>
          </p:nvSpPr>
          <p:spPr bwMode="auto">
            <a:xfrm flipH="1">
              <a:off x="1998" y="2689"/>
              <a:ext cx="844" cy="732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E98D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  <p:grpSp>
          <p:nvGrpSpPr>
            <p:cNvPr id="17423" name="Group 45"/>
            <p:cNvGrpSpPr>
              <a:grpSpLocks/>
            </p:cNvGrpSpPr>
            <p:nvPr/>
          </p:nvGrpSpPr>
          <p:grpSpPr bwMode="auto">
            <a:xfrm>
              <a:off x="3024" y="2736"/>
              <a:ext cx="1344" cy="732"/>
              <a:chOff x="3024" y="2736"/>
              <a:chExt cx="1344" cy="732"/>
            </a:xfrm>
          </p:grpSpPr>
          <p:sp>
            <p:nvSpPr>
              <p:cNvPr id="17425" name="Line 46"/>
              <p:cNvSpPr>
                <a:spLocks noChangeShapeType="1"/>
              </p:cNvSpPr>
              <p:nvPr/>
            </p:nvSpPr>
            <p:spPr bwMode="auto">
              <a:xfrm>
                <a:off x="3022" y="2736"/>
                <a:ext cx="677" cy="73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E98D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7426" name="Line 47"/>
              <p:cNvSpPr>
                <a:spLocks noChangeShapeType="1"/>
              </p:cNvSpPr>
              <p:nvPr/>
            </p:nvSpPr>
            <p:spPr bwMode="auto">
              <a:xfrm flipV="1">
                <a:off x="3772" y="3387"/>
                <a:ext cx="596" cy="70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E98D"/>
                </a:extrusionClr>
                <a:contourClr>
                  <a:srgbClr val="FF33CC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es-PE"/>
              </a:p>
            </p:txBody>
          </p:sp>
        </p:grpSp>
        <p:sp>
          <p:nvSpPr>
            <p:cNvPr id="17424" name="Line 48"/>
            <p:cNvSpPr>
              <a:spLocks noChangeShapeType="1"/>
            </p:cNvSpPr>
            <p:nvPr/>
          </p:nvSpPr>
          <p:spPr bwMode="auto">
            <a:xfrm flipH="1">
              <a:off x="1488" y="3421"/>
              <a:ext cx="510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E98D"/>
              </a:extrusionClr>
              <a:contourClr>
                <a:srgbClr val="FF33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es-PE"/>
            </a:p>
          </p:txBody>
        </p:sp>
      </p:grpSp>
      <p:sp>
        <p:nvSpPr>
          <p:cNvPr id="212017" name="Text Box 49"/>
          <p:cNvSpPr txBox="1">
            <a:spLocks noChangeArrowheads="1"/>
          </p:cNvSpPr>
          <p:nvPr/>
        </p:nvSpPr>
        <p:spPr bwMode="auto">
          <a:xfrm>
            <a:off x="161925" y="2709863"/>
            <a:ext cx="3578225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800">
                <a:solidFill>
                  <a:srgbClr val="000000"/>
                </a:solidFill>
                <a:latin typeface="Tw Cen MT" panose="020B0602020104020603" pitchFamily="34" charset="0"/>
              </a:rPr>
              <a:t>El autoconcepto se desarrollará positiva o negativamente </a:t>
            </a:r>
            <a:r>
              <a:rPr lang="es-MX" altLang="es-PE" sz="2800" b="0">
                <a:solidFill>
                  <a:srgbClr val="000000"/>
                </a:solidFill>
                <a:latin typeface="TimeScrDMed"/>
              </a:rPr>
              <a:t>según haya sido reforzado</a:t>
            </a:r>
            <a:r>
              <a:rPr lang="es-MX" altLang="es-PE" sz="2800">
                <a:solidFill>
                  <a:srgbClr val="000000"/>
                </a:solidFill>
                <a:latin typeface="TimeScrDMed"/>
              </a:rPr>
              <a:t>.</a:t>
            </a:r>
            <a:endParaRPr lang="es-ES" altLang="es-PE" sz="2000" b="0">
              <a:solidFill>
                <a:srgbClr val="000000"/>
              </a:solidFill>
              <a:latin typeface="TimeScrDM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 autoUpdateAnimBg="0"/>
      <p:bldP spid="211971" grpId="0" autoUpdateAnimBg="0"/>
      <p:bldP spid="21201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0175" y="98583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ahoma" panose="020B0604030504040204" pitchFamily="34" charset="0"/>
              </a:rPr>
              <a:t>El autoconcepto positivo favorece el desarrollo de las capacidades potenciales de cada persona y motiva a la autorrealización</a:t>
            </a:r>
            <a:endParaRPr lang="es-ES" altLang="es-PE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35" name="WordArt 3" descr="Vertical estrecha"/>
          <p:cNvSpPr>
            <a:spLocks noChangeArrowheads="1" noChangeShapeType="1" noTextEdit="1"/>
          </p:cNvSpPr>
          <p:nvPr/>
        </p:nvSpPr>
        <p:spPr bwMode="auto">
          <a:xfrm>
            <a:off x="3224213" y="1946275"/>
            <a:ext cx="39243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¿Cómo me veo?</a:t>
            </a:r>
          </a:p>
        </p:txBody>
      </p:sp>
      <p:sp>
        <p:nvSpPr>
          <p:cNvPr id="18436" name="WordArt 4" descr="Vertical estrecha"/>
          <p:cNvSpPr>
            <a:spLocks noChangeArrowheads="1" noChangeShapeType="1" noTextEdit="1"/>
          </p:cNvSpPr>
          <p:nvPr/>
        </p:nvSpPr>
        <p:spPr bwMode="auto">
          <a:xfrm>
            <a:off x="0" y="3987800"/>
            <a:ext cx="581977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¿Cómo quisiera verme?</a:t>
            </a:r>
          </a:p>
        </p:txBody>
      </p:sp>
      <p:sp>
        <p:nvSpPr>
          <p:cNvPr id="18437" name="WordArt 5" descr="Vertical estrecha"/>
          <p:cNvSpPr>
            <a:spLocks noChangeArrowheads="1" noChangeShapeType="1" noTextEdit="1"/>
          </p:cNvSpPr>
          <p:nvPr/>
        </p:nvSpPr>
        <p:spPr bwMode="auto">
          <a:xfrm>
            <a:off x="130175" y="5602288"/>
            <a:ext cx="8582025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MX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¿Cómo creo que me ven los otros?</a:t>
            </a:r>
            <a:endParaRPr lang="es-PE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438" name="Picture 6" descr="BD0554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813050"/>
            <a:ext cx="3338512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E0271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85988"/>
            <a:ext cx="17383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547813" y="3717925"/>
            <a:ext cx="6048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Autoconocimiento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78925" y="2492375"/>
            <a:ext cx="2808288" cy="949325"/>
            <a:chOff x="5782" y="1570"/>
            <a:chExt cx="1769" cy="598"/>
          </a:xfrm>
        </p:grpSpPr>
        <p:sp>
          <p:nvSpPr>
            <p:cNvPr id="19460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7006" y="1802"/>
              <a:ext cx="492" cy="95"/>
            </a:xfrm>
            <a:custGeom>
              <a:avLst/>
              <a:gdLst>
                <a:gd name="T0" fmla="*/ 37 w 936"/>
                <a:gd name="T1" fmla="*/ 1 h 337"/>
                <a:gd name="T2" fmla="*/ 36 w 936"/>
                <a:gd name="T3" fmla="*/ 1 h 337"/>
                <a:gd name="T4" fmla="*/ 34 w 936"/>
                <a:gd name="T5" fmla="*/ 1 h 337"/>
                <a:gd name="T6" fmla="*/ 33 w 936"/>
                <a:gd name="T7" fmla="*/ 1 h 337"/>
                <a:gd name="T8" fmla="*/ 30 w 936"/>
                <a:gd name="T9" fmla="*/ 0 h 337"/>
                <a:gd name="T10" fmla="*/ 28 w 936"/>
                <a:gd name="T11" fmla="*/ 0 h 337"/>
                <a:gd name="T12" fmla="*/ 26 w 936"/>
                <a:gd name="T13" fmla="*/ 0 h 337"/>
                <a:gd name="T14" fmla="*/ 24 w 936"/>
                <a:gd name="T15" fmla="*/ 0 h 337"/>
                <a:gd name="T16" fmla="*/ 21 w 936"/>
                <a:gd name="T17" fmla="*/ 0 h 337"/>
                <a:gd name="T18" fmla="*/ 19 w 936"/>
                <a:gd name="T19" fmla="*/ 0 h 337"/>
                <a:gd name="T20" fmla="*/ 16 w 936"/>
                <a:gd name="T21" fmla="*/ 0 h 337"/>
                <a:gd name="T22" fmla="*/ 14 w 936"/>
                <a:gd name="T23" fmla="*/ 0 h 337"/>
                <a:gd name="T24" fmla="*/ 11 w 936"/>
                <a:gd name="T25" fmla="*/ 0 h 337"/>
                <a:gd name="T26" fmla="*/ 8 w 936"/>
                <a:gd name="T27" fmla="*/ 0 h 337"/>
                <a:gd name="T28" fmla="*/ 6 w 936"/>
                <a:gd name="T29" fmla="*/ 0 h 337"/>
                <a:gd name="T30" fmla="*/ 3 w 936"/>
                <a:gd name="T31" fmla="*/ 0 h 337"/>
                <a:gd name="T32" fmla="*/ 0 w 936"/>
                <a:gd name="T33" fmla="*/ 0 h 337"/>
                <a:gd name="T34" fmla="*/ 1 w 936"/>
                <a:gd name="T35" fmla="*/ 0 h 337"/>
                <a:gd name="T36" fmla="*/ 1 w 936"/>
                <a:gd name="T37" fmla="*/ 0 h 337"/>
                <a:gd name="T38" fmla="*/ 1 w 936"/>
                <a:gd name="T39" fmla="*/ 0 h 337"/>
                <a:gd name="T40" fmla="*/ 1 w 936"/>
                <a:gd name="T41" fmla="*/ 0 h 337"/>
                <a:gd name="T42" fmla="*/ 3 w 936"/>
                <a:gd name="T43" fmla="*/ 0 h 337"/>
                <a:gd name="T44" fmla="*/ 6 w 936"/>
                <a:gd name="T45" fmla="*/ 0 h 337"/>
                <a:gd name="T46" fmla="*/ 9 w 936"/>
                <a:gd name="T47" fmla="*/ 0 h 337"/>
                <a:gd name="T48" fmla="*/ 12 w 936"/>
                <a:gd name="T49" fmla="*/ 0 h 337"/>
                <a:gd name="T50" fmla="*/ 14 w 936"/>
                <a:gd name="T51" fmla="*/ 0 h 337"/>
                <a:gd name="T52" fmla="*/ 17 w 936"/>
                <a:gd name="T53" fmla="*/ 0 h 337"/>
                <a:gd name="T54" fmla="*/ 19 w 936"/>
                <a:gd name="T55" fmla="*/ 0 h 337"/>
                <a:gd name="T56" fmla="*/ 22 w 936"/>
                <a:gd name="T57" fmla="*/ 0 h 337"/>
                <a:gd name="T58" fmla="*/ 24 w 936"/>
                <a:gd name="T59" fmla="*/ 0 h 337"/>
                <a:gd name="T60" fmla="*/ 26 w 936"/>
                <a:gd name="T61" fmla="*/ 0 h 337"/>
                <a:gd name="T62" fmla="*/ 28 w 936"/>
                <a:gd name="T63" fmla="*/ 0 h 337"/>
                <a:gd name="T64" fmla="*/ 30 w 936"/>
                <a:gd name="T65" fmla="*/ 0 h 337"/>
                <a:gd name="T66" fmla="*/ 32 w 936"/>
                <a:gd name="T67" fmla="*/ 0 h 337"/>
                <a:gd name="T68" fmla="*/ 34 w 936"/>
                <a:gd name="T69" fmla="*/ 1 h 337"/>
                <a:gd name="T70" fmla="*/ 35 w 936"/>
                <a:gd name="T71" fmla="*/ 1 h 337"/>
                <a:gd name="T72" fmla="*/ 36 w 936"/>
                <a:gd name="T73" fmla="*/ 1 h 337"/>
                <a:gd name="T74" fmla="*/ 37 w 936"/>
                <a:gd name="T75" fmla="*/ 1 h 337"/>
                <a:gd name="T76" fmla="*/ 37 w 936"/>
                <a:gd name="T77" fmla="*/ 1 h 337"/>
                <a:gd name="T78" fmla="*/ 37 w 936"/>
                <a:gd name="T79" fmla="*/ 1 h 337"/>
                <a:gd name="T80" fmla="*/ 37 w 936"/>
                <a:gd name="T81" fmla="*/ 1 h 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6"/>
                <a:gd name="T124" fmla="*/ 0 h 337"/>
                <a:gd name="T125" fmla="*/ 936 w 936"/>
                <a:gd name="T126" fmla="*/ 337 h 3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6" h="337">
                  <a:moveTo>
                    <a:pt x="936" y="337"/>
                  </a:moveTo>
                  <a:lnTo>
                    <a:pt x="895" y="311"/>
                  </a:lnTo>
                  <a:lnTo>
                    <a:pt x="850" y="286"/>
                  </a:lnTo>
                  <a:lnTo>
                    <a:pt x="803" y="261"/>
                  </a:lnTo>
                  <a:lnTo>
                    <a:pt x="753" y="238"/>
                  </a:lnTo>
                  <a:lnTo>
                    <a:pt x="700" y="214"/>
                  </a:lnTo>
                  <a:lnTo>
                    <a:pt x="644" y="193"/>
                  </a:lnTo>
                  <a:lnTo>
                    <a:pt x="588" y="171"/>
                  </a:lnTo>
                  <a:lnTo>
                    <a:pt x="529" y="151"/>
                  </a:lnTo>
                  <a:lnTo>
                    <a:pt x="467" y="131"/>
                  </a:lnTo>
                  <a:lnTo>
                    <a:pt x="404" y="112"/>
                  </a:lnTo>
                  <a:lnTo>
                    <a:pt x="338" y="96"/>
                  </a:lnTo>
                  <a:lnTo>
                    <a:pt x="273" y="79"/>
                  </a:lnTo>
                  <a:lnTo>
                    <a:pt x="206" y="64"/>
                  </a:lnTo>
                  <a:lnTo>
                    <a:pt x="137" y="50"/>
                  </a:lnTo>
                  <a:lnTo>
                    <a:pt x="69" y="37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77" y="12"/>
                  </a:lnTo>
                  <a:lnTo>
                    <a:pt x="149" y="25"/>
                  </a:lnTo>
                  <a:lnTo>
                    <a:pt x="218" y="39"/>
                  </a:lnTo>
                  <a:lnTo>
                    <a:pt x="286" y="54"/>
                  </a:lnTo>
                  <a:lnTo>
                    <a:pt x="353" y="70"/>
                  </a:lnTo>
                  <a:lnTo>
                    <a:pt x="417" y="87"/>
                  </a:lnTo>
                  <a:lnTo>
                    <a:pt x="479" y="106"/>
                  </a:lnTo>
                  <a:lnTo>
                    <a:pt x="537" y="126"/>
                  </a:lnTo>
                  <a:lnTo>
                    <a:pt x="594" y="146"/>
                  </a:lnTo>
                  <a:lnTo>
                    <a:pt x="649" y="166"/>
                  </a:lnTo>
                  <a:lnTo>
                    <a:pt x="701" y="189"/>
                  </a:lnTo>
                  <a:lnTo>
                    <a:pt x="750" y="211"/>
                  </a:lnTo>
                  <a:lnTo>
                    <a:pt x="795" y="236"/>
                  </a:lnTo>
                  <a:lnTo>
                    <a:pt x="839" y="260"/>
                  </a:lnTo>
                  <a:lnTo>
                    <a:pt x="877" y="285"/>
                  </a:lnTo>
                  <a:lnTo>
                    <a:pt x="914" y="311"/>
                  </a:lnTo>
                  <a:lnTo>
                    <a:pt x="921" y="317"/>
                  </a:lnTo>
                  <a:lnTo>
                    <a:pt x="926" y="323"/>
                  </a:lnTo>
                  <a:lnTo>
                    <a:pt x="931" y="330"/>
                  </a:lnTo>
                  <a:lnTo>
                    <a:pt x="936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auto">
            <a:xfrm>
              <a:off x="6924" y="1676"/>
              <a:ext cx="48" cy="149"/>
            </a:xfrm>
            <a:custGeom>
              <a:avLst/>
              <a:gdLst>
                <a:gd name="T0" fmla="*/ 1 w 92"/>
                <a:gd name="T1" fmla="*/ 0 h 522"/>
                <a:gd name="T2" fmla="*/ 2 w 92"/>
                <a:gd name="T3" fmla="*/ 0 h 522"/>
                <a:gd name="T4" fmla="*/ 2 w 92"/>
                <a:gd name="T5" fmla="*/ 0 h 522"/>
                <a:gd name="T6" fmla="*/ 2 w 92"/>
                <a:gd name="T7" fmla="*/ 0 h 522"/>
                <a:gd name="T8" fmla="*/ 3 w 92"/>
                <a:gd name="T9" fmla="*/ 0 h 522"/>
                <a:gd name="T10" fmla="*/ 3 w 92"/>
                <a:gd name="T11" fmla="*/ 0 h 522"/>
                <a:gd name="T12" fmla="*/ 4 w 92"/>
                <a:gd name="T13" fmla="*/ 1 h 522"/>
                <a:gd name="T14" fmla="*/ 4 w 92"/>
                <a:gd name="T15" fmla="*/ 1 h 522"/>
                <a:gd name="T16" fmla="*/ 3 w 92"/>
                <a:gd name="T17" fmla="*/ 1 h 522"/>
                <a:gd name="T18" fmla="*/ 3 w 92"/>
                <a:gd name="T19" fmla="*/ 1 h 522"/>
                <a:gd name="T20" fmla="*/ 3 w 92"/>
                <a:gd name="T21" fmla="*/ 1 h 522"/>
                <a:gd name="T22" fmla="*/ 3 w 92"/>
                <a:gd name="T23" fmla="*/ 1 h 522"/>
                <a:gd name="T24" fmla="*/ 2 w 92"/>
                <a:gd name="T25" fmla="*/ 1 h 522"/>
                <a:gd name="T26" fmla="*/ 2 w 92"/>
                <a:gd name="T27" fmla="*/ 1 h 522"/>
                <a:gd name="T28" fmla="*/ 2 w 92"/>
                <a:gd name="T29" fmla="*/ 1 h 522"/>
                <a:gd name="T30" fmla="*/ 1 w 92"/>
                <a:gd name="T31" fmla="*/ 1 h 522"/>
                <a:gd name="T32" fmla="*/ 0 w 92"/>
                <a:gd name="T33" fmla="*/ 0 h 522"/>
                <a:gd name="T34" fmla="*/ 1 w 92"/>
                <a:gd name="T35" fmla="*/ 0 h 522"/>
                <a:gd name="T36" fmla="*/ 1 w 92"/>
                <a:gd name="T37" fmla="*/ 0 h 522"/>
                <a:gd name="T38" fmla="*/ 1 w 92"/>
                <a:gd name="T39" fmla="*/ 0 h 522"/>
                <a:gd name="T40" fmla="*/ 1 w 92"/>
                <a:gd name="T41" fmla="*/ 0 h 5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522"/>
                <a:gd name="T65" fmla="*/ 92 w 92"/>
                <a:gd name="T66" fmla="*/ 522 h 5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522">
                  <a:moveTo>
                    <a:pt x="17" y="0"/>
                  </a:moveTo>
                  <a:lnTo>
                    <a:pt x="48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92" y="482"/>
                  </a:lnTo>
                  <a:lnTo>
                    <a:pt x="87" y="487"/>
                  </a:lnTo>
                  <a:lnTo>
                    <a:pt x="80" y="492"/>
                  </a:lnTo>
                  <a:lnTo>
                    <a:pt x="74" y="497"/>
                  </a:lnTo>
                  <a:lnTo>
                    <a:pt x="65" y="502"/>
                  </a:lnTo>
                  <a:lnTo>
                    <a:pt x="57" y="507"/>
                  </a:lnTo>
                  <a:lnTo>
                    <a:pt x="48" y="512"/>
                  </a:lnTo>
                  <a:lnTo>
                    <a:pt x="38" y="517"/>
                  </a:lnTo>
                  <a:lnTo>
                    <a:pt x="28" y="52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auto">
            <a:xfrm>
              <a:off x="6628" y="1807"/>
              <a:ext cx="244" cy="36"/>
            </a:xfrm>
            <a:custGeom>
              <a:avLst/>
              <a:gdLst>
                <a:gd name="T0" fmla="*/ 2 w 465"/>
                <a:gd name="T1" fmla="*/ 0 h 128"/>
                <a:gd name="T2" fmla="*/ 2 w 465"/>
                <a:gd name="T3" fmla="*/ 0 h 128"/>
                <a:gd name="T4" fmla="*/ 2 w 465"/>
                <a:gd name="T5" fmla="*/ 0 h 128"/>
                <a:gd name="T6" fmla="*/ 2 w 465"/>
                <a:gd name="T7" fmla="*/ 0 h 128"/>
                <a:gd name="T8" fmla="*/ 2 w 465"/>
                <a:gd name="T9" fmla="*/ 0 h 128"/>
                <a:gd name="T10" fmla="*/ 1 w 465"/>
                <a:gd name="T11" fmla="*/ 0 h 128"/>
                <a:gd name="T12" fmla="*/ 1 w 465"/>
                <a:gd name="T13" fmla="*/ 0 h 128"/>
                <a:gd name="T14" fmla="*/ 1 w 465"/>
                <a:gd name="T15" fmla="*/ 0 h 128"/>
                <a:gd name="T16" fmla="*/ 0 w 465"/>
                <a:gd name="T17" fmla="*/ 0 h 128"/>
                <a:gd name="T18" fmla="*/ 0 w 465"/>
                <a:gd name="T19" fmla="*/ 0 h 128"/>
                <a:gd name="T20" fmla="*/ 16 w 465"/>
                <a:gd name="T21" fmla="*/ 0 h 128"/>
                <a:gd name="T22" fmla="*/ 18 w 465"/>
                <a:gd name="T23" fmla="*/ 0 h 128"/>
                <a:gd name="T24" fmla="*/ 18 w 465"/>
                <a:gd name="T25" fmla="*/ 0 h 128"/>
                <a:gd name="T26" fmla="*/ 17 w 465"/>
                <a:gd name="T27" fmla="*/ 0 h 128"/>
                <a:gd name="T28" fmla="*/ 16 w 465"/>
                <a:gd name="T29" fmla="*/ 0 h 128"/>
                <a:gd name="T30" fmla="*/ 16 w 465"/>
                <a:gd name="T31" fmla="*/ 0 h 128"/>
                <a:gd name="T32" fmla="*/ 15 w 465"/>
                <a:gd name="T33" fmla="*/ 0 h 128"/>
                <a:gd name="T34" fmla="*/ 14 w 465"/>
                <a:gd name="T35" fmla="*/ 0 h 128"/>
                <a:gd name="T36" fmla="*/ 14 w 465"/>
                <a:gd name="T37" fmla="*/ 0 h 128"/>
                <a:gd name="T38" fmla="*/ 13 w 465"/>
                <a:gd name="T39" fmla="*/ 0 h 128"/>
                <a:gd name="T40" fmla="*/ 12 w 465"/>
                <a:gd name="T41" fmla="*/ 0 h 128"/>
                <a:gd name="T42" fmla="*/ 12 w 465"/>
                <a:gd name="T43" fmla="*/ 0 h 128"/>
                <a:gd name="T44" fmla="*/ 10 w 465"/>
                <a:gd name="T45" fmla="*/ 0 h 128"/>
                <a:gd name="T46" fmla="*/ 9 w 465"/>
                <a:gd name="T47" fmla="*/ 0 h 128"/>
                <a:gd name="T48" fmla="*/ 9 w 465"/>
                <a:gd name="T49" fmla="*/ 0 h 128"/>
                <a:gd name="T50" fmla="*/ 8 w 465"/>
                <a:gd name="T51" fmla="*/ 0 h 128"/>
                <a:gd name="T52" fmla="*/ 7 w 465"/>
                <a:gd name="T53" fmla="*/ 0 h 128"/>
                <a:gd name="T54" fmla="*/ 6 w 465"/>
                <a:gd name="T55" fmla="*/ 0 h 128"/>
                <a:gd name="T56" fmla="*/ 6 w 465"/>
                <a:gd name="T57" fmla="*/ 0 h 128"/>
                <a:gd name="T58" fmla="*/ 5 w 465"/>
                <a:gd name="T59" fmla="*/ 0 h 128"/>
                <a:gd name="T60" fmla="*/ 5 w 465"/>
                <a:gd name="T61" fmla="*/ 0 h 128"/>
                <a:gd name="T62" fmla="*/ 4 w 465"/>
                <a:gd name="T63" fmla="*/ 0 h 128"/>
                <a:gd name="T64" fmla="*/ 4 w 465"/>
                <a:gd name="T65" fmla="*/ 0 h 128"/>
                <a:gd name="T66" fmla="*/ 3 w 465"/>
                <a:gd name="T67" fmla="*/ 0 h 128"/>
                <a:gd name="T68" fmla="*/ 3 w 465"/>
                <a:gd name="T69" fmla="*/ 0 h 128"/>
                <a:gd name="T70" fmla="*/ 2 w 465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128"/>
                <a:gd name="T110" fmla="*/ 465 w 465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128">
                  <a:moveTo>
                    <a:pt x="57" y="125"/>
                  </a:moveTo>
                  <a:lnTo>
                    <a:pt x="52" y="118"/>
                  </a:lnTo>
                  <a:lnTo>
                    <a:pt x="47" y="110"/>
                  </a:lnTo>
                  <a:lnTo>
                    <a:pt x="42" y="100"/>
                  </a:lnTo>
                  <a:lnTo>
                    <a:pt x="35" y="90"/>
                  </a:lnTo>
                  <a:lnTo>
                    <a:pt x="27" y="78"/>
                  </a:lnTo>
                  <a:lnTo>
                    <a:pt x="18" y="67"/>
                  </a:lnTo>
                  <a:lnTo>
                    <a:pt x="10" y="56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403" y="0"/>
                  </a:lnTo>
                  <a:lnTo>
                    <a:pt x="465" y="100"/>
                  </a:lnTo>
                  <a:lnTo>
                    <a:pt x="448" y="103"/>
                  </a:lnTo>
                  <a:lnTo>
                    <a:pt x="432" y="107"/>
                  </a:lnTo>
                  <a:lnTo>
                    <a:pt x="415" y="110"/>
                  </a:lnTo>
                  <a:lnTo>
                    <a:pt x="397" y="112"/>
                  </a:lnTo>
                  <a:lnTo>
                    <a:pt x="378" y="115"/>
                  </a:lnTo>
                  <a:lnTo>
                    <a:pt x="360" y="117"/>
                  </a:lnTo>
                  <a:lnTo>
                    <a:pt x="341" y="118"/>
                  </a:lnTo>
                  <a:lnTo>
                    <a:pt x="323" y="122"/>
                  </a:lnTo>
                  <a:lnTo>
                    <a:pt x="303" y="123"/>
                  </a:lnTo>
                  <a:lnTo>
                    <a:pt x="283" y="125"/>
                  </a:lnTo>
                  <a:lnTo>
                    <a:pt x="263" y="125"/>
                  </a:lnTo>
                  <a:lnTo>
                    <a:pt x="243" y="127"/>
                  </a:lnTo>
                  <a:lnTo>
                    <a:pt x="223" y="127"/>
                  </a:lnTo>
                  <a:lnTo>
                    <a:pt x="201" y="128"/>
                  </a:lnTo>
                  <a:lnTo>
                    <a:pt x="181" y="128"/>
                  </a:lnTo>
                  <a:lnTo>
                    <a:pt x="159" y="128"/>
                  </a:lnTo>
                  <a:lnTo>
                    <a:pt x="146" y="128"/>
                  </a:lnTo>
                  <a:lnTo>
                    <a:pt x="132" y="128"/>
                  </a:lnTo>
                  <a:lnTo>
                    <a:pt x="119" y="128"/>
                  </a:lnTo>
                  <a:lnTo>
                    <a:pt x="107" y="127"/>
                  </a:lnTo>
                  <a:lnTo>
                    <a:pt x="94" y="127"/>
                  </a:lnTo>
                  <a:lnTo>
                    <a:pt x="82" y="127"/>
                  </a:lnTo>
                  <a:lnTo>
                    <a:pt x="69" y="125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6586" y="1583"/>
              <a:ext cx="307" cy="167"/>
            </a:xfrm>
            <a:custGeom>
              <a:avLst/>
              <a:gdLst>
                <a:gd name="T0" fmla="*/ 12 w 583"/>
                <a:gd name="T1" fmla="*/ 0 h 590"/>
                <a:gd name="T2" fmla="*/ 15 w 583"/>
                <a:gd name="T3" fmla="*/ 0 h 590"/>
                <a:gd name="T4" fmla="*/ 17 w 583"/>
                <a:gd name="T5" fmla="*/ 0 h 590"/>
                <a:gd name="T6" fmla="*/ 18 w 583"/>
                <a:gd name="T7" fmla="*/ 0 h 590"/>
                <a:gd name="T8" fmla="*/ 21 w 583"/>
                <a:gd name="T9" fmla="*/ 0 h 590"/>
                <a:gd name="T10" fmla="*/ 22 w 583"/>
                <a:gd name="T11" fmla="*/ 0 h 590"/>
                <a:gd name="T12" fmla="*/ 23 w 583"/>
                <a:gd name="T13" fmla="*/ 0 h 590"/>
                <a:gd name="T14" fmla="*/ 24 w 583"/>
                <a:gd name="T15" fmla="*/ 1 h 590"/>
                <a:gd name="T16" fmla="*/ 24 w 583"/>
                <a:gd name="T17" fmla="*/ 1 h 590"/>
                <a:gd name="T18" fmla="*/ 23 w 583"/>
                <a:gd name="T19" fmla="*/ 1 h 590"/>
                <a:gd name="T20" fmla="*/ 22 w 583"/>
                <a:gd name="T21" fmla="*/ 1 h 590"/>
                <a:gd name="T22" fmla="*/ 19 w 583"/>
                <a:gd name="T23" fmla="*/ 1 h 590"/>
                <a:gd name="T24" fmla="*/ 18 w 583"/>
                <a:gd name="T25" fmla="*/ 1 h 590"/>
                <a:gd name="T26" fmla="*/ 17 w 583"/>
                <a:gd name="T27" fmla="*/ 1 h 590"/>
                <a:gd name="T28" fmla="*/ 17 w 583"/>
                <a:gd name="T29" fmla="*/ 1 h 590"/>
                <a:gd name="T30" fmla="*/ 16 w 583"/>
                <a:gd name="T31" fmla="*/ 1 h 590"/>
                <a:gd name="T32" fmla="*/ 14 w 583"/>
                <a:gd name="T33" fmla="*/ 1 h 590"/>
                <a:gd name="T34" fmla="*/ 12 w 583"/>
                <a:gd name="T35" fmla="*/ 1 h 590"/>
                <a:gd name="T36" fmla="*/ 12 w 583"/>
                <a:gd name="T37" fmla="*/ 1 h 590"/>
                <a:gd name="T38" fmla="*/ 11 w 583"/>
                <a:gd name="T39" fmla="*/ 1 h 590"/>
                <a:gd name="T40" fmla="*/ 11 w 583"/>
                <a:gd name="T41" fmla="*/ 1 h 590"/>
                <a:gd name="T42" fmla="*/ 10 w 583"/>
                <a:gd name="T43" fmla="*/ 1 h 590"/>
                <a:gd name="T44" fmla="*/ 9 w 583"/>
                <a:gd name="T45" fmla="*/ 1 h 590"/>
                <a:gd name="T46" fmla="*/ 9 w 583"/>
                <a:gd name="T47" fmla="*/ 1 h 590"/>
                <a:gd name="T48" fmla="*/ 8 w 583"/>
                <a:gd name="T49" fmla="*/ 1 h 590"/>
                <a:gd name="T50" fmla="*/ 7 w 583"/>
                <a:gd name="T51" fmla="*/ 0 h 590"/>
                <a:gd name="T52" fmla="*/ 0 w 583"/>
                <a:gd name="T53" fmla="*/ 0 h 590"/>
                <a:gd name="T54" fmla="*/ 1 w 583"/>
                <a:gd name="T55" fmla="*/ 0 h 590"/>
                <a:gd name="T56" fmla="*/ 1 w 583"/>
                <a:gd name="T57" fmla="*/ 0 h 590"/>
                <a:gd name="T58" fmla="*/ 2 w 583"/>
                <a:gd name="T59" fmla="*/ 0 h 590"/>
                <a:gd name="T60" fmla="*/ 4 w 583"/>
                <a:gd name="T61" fmla="*/ 0 h 590"/>
                <a:gd name="T62" fmla="*/ 5 w 583"/>
                <a:gd name="T63" fmla="*/ 0 h 590"/>
                <a:gd name="T64" fmla="*/ 7 w 583"/>
                <a:gd name="T65" fmla="*/ 0 h 590"/>
                <a:gd name="T66" fmla="*/ 9 w 583"/>
                <a:gd name="T67" fmla="*/ 0 h 590"/>
                <a:gd name="T68" fmla="*/ 11 w 583"/>
                <a:gd name="T69" fmla="*/ 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3"/>
                <a:gd name="T106" fmla="*/ 0 h 590"/>
                <a:gd name="T107" fmla="*/ 583 w 583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3" h="590">
                  <a:moveTo>
                    <a:pt x="273" y="0"/>
                  </a:moveTo>
                  <a:lnTo>
                    <a:pt x="303" y="1"/>
                  </a:lnTo>
                  <a:lnTo>
                    <a:pt x="332" y="5"/>
                  </a:lnTo>
                  <a:lnTo>
                    <a:pt x="360" y="13"/>
                  </a:lnTo>
                  <a:lnTo>
                    <a:pt x="387" y="23"/>
                  </a:lnTo>
                  <a:lnTo>
                    <a:pt x="414" y="35"/>
                  </a:lnTo>
                  <a:lnTo>
                    <a:pt x="439" y="50"/>
                  </a:lnTo>
                  <a:lnTo>
                    <a:pt x="462" y="66"/>
                  </a:lnTo>
                  <a:lnTo>
                    <a:pt x="486" y="87"/>
                  </a:lnTo>
                  <a:lnTo>
                    <a:pt x="506" y="108"/>
                  </a:lnTo>
                  <a:lnTo>
                    <a:pt x="524" y="132"/>
                  </a:lnTo>
                  <a:lnTo>
                    <a:pt x="541" y="155"/>
                  </a:lnTo>
                  <a:lnTo>
                    <a:pt x="554" y="182"/>
                  </a:lnTo>
                  <a:lnTo>
                    <a:pt x="566" y="209"/>
                  </a:lnTo>
                  <a:lnTo>
                    <a:pt x="574" y="236"/>
                  </a:lnTo>
                  <a:lnTo>
                    <a:pt x="579" y="264"/>
                  </a:lnTo>
                  <a:lnTo>
                    <a:pt x="583" y="292"/>
                  </a:lnTo>
                  <a:lnTo>
                    <a:pt x="581" y="333"/>
                  </a:lnTo>
                  <a:lnTo>
                    <a:pt x="574" y="376"/>
                  </a:lnTo>
                  <a:lnTo>
                    <a:pt x="563" y="418"/>
                  </a:lnTo>
                  <a:lnTo>
                    <a:pt x="548" y="458"/>
                  </a:lnTo>
                  <a:lnTo>
                    <a:pt x="527" y="497"/>
                  </a:lnTo>
                  <a:lnTo>
                    <a:pt x="506" y="530"/>
                  </a:lnTo>
                  <a:lnTo>
                    <a:pt x="481" y="559"/>
                  </a:lnTo>
                  <a:lnTo>
                    <a:pt x="454" y="579"/>
                  </a:lnTo>
                  <a:lnTo>
                    <a:pt x="444" y="584"/>
                  </a:lnTo>
                  <a:lnTo>
                    <a:pt x="435" y="587"/>
                  </a:lnTo>
                  <a:lnTo>
                    <a:pt x="427" y="589"/>
                  </a:lnTo>
                  <a:lnTo>
                    <a:pt x="419" y="590"/>
                  </a:lnTo>
                  <a:lnTo>
                    <a:pt x="409" y="590"/>
                  </a:lnTo>
                  <a:lnTo>
                    <a:pt x="400" y="589"/>
                  </a:lnTo>
                  <a:lnTo>
                    <a:pt x="392" y="585"/>
                  </a:lnTo>
                  <a:lnTo>
                    <a:pt x="384" y="582"/>
                  </a:lnTo>
                  <a:lnTo>
                    <a:pt x="350" y="555"/>
                  </a:lnTo>
                  <a:lnTo>
                    <a:pt x="323" y="518"/>
                  </a:lnTo>
                  <a:lnTo>
                    <a:pt x="303" y="477"/>
                  </a:lnTo>
                  <a:lnTo>
                    <a:pt x="290" y="435"/>
                  </a:lnTo>
                  <a:lnTo>
                    <a:pt x="280" y="395"/>
                  </a:lnTo>
                  <a:lnTo>
                    <a:pt x="273" y="361"/>
                  </a:lnTo>
                  <a:lnTo>
                    <a:pt x="270" y="338"/>
                  </a:lnTo>
                  <a:lnTo>
                    <a:pt x="270" y="329"/>
                  </a:lnTo>
                  <a:lnTo>
                    <a:pt x="266" y="313"/>
                  </a:lnTo>
                  <a:lnTo>
                    <a:pt x="261" y="296"/>
                  </a:lnTo>
                  <a:lnTo>
                    <a:pt x="253" y="281"/>
                  </a:lnTo>
                  <a:lnTo>
                    <a:pt x="241" y="267"/>
                  </a:lnTo>
                  <a:lnTo>
                    <a:pt x="235" y="262"/>
                  </a:lnTo>
                  <a:lnTo>
                    <a:pt x="226" y="257"/>
                  </a:lnTo>
                  <a:lnTo>
                    <a:pt x="220" y="252"/>
                  </a:lnTo>
                  <a:lnTo>
                    <a:pt x="211" y="249"/>
                  </a:lnTo>
                  <a:lnTo>
                    <a:pt x="205" y="246"/>
                  </a:lnTo>
                  <a:lnTo>
                    <a:pt x="196" y="244"/>
                  </a:lnTo>
                  <a:lnTo>
                    <a:pt x="188" y="242"/>
                  </a:lnTo>
                  <a:lnTo>
                    <a:pt x="179" y="242"/>
                  </a:lnTo>
                  <a:lnTo>
                    <a:pt x="0" y="242"/>
                  </a:lnTo>
                  <a:lnTo>
                    <a:pt x="5" y="217"/>
                  </a:lnTo>
                  <a:lnTo>
                    <a:pt x="10" y="192"/>
                  </a:lnTo>
                  <a:lnTo>
                    <a:pt x="19" y="169"/>
                  </a:lnTo>
                  <a:lnTo>
                    <a:pt x="31" y="145"/>
                  </a:lnTo>
                  <a:lnTo>
                    <a:pt x="42" y="125"/>
                  </a:lnTo>
                  <a:lnTo>
                    <a:pt x="57" y="105"/>
                  </a:lnTo>
                  <a:lnTo>
                    <a:pt x="72" y="87"/>
                  </a:lnTo>
                  <a:lnTo>
                    <a:pt x="89" y="68"/>
                  </a:lnTo>
                  <a:lnTo>
                    <a:pt x="109" y="53"/>
                  </a:lnTo>
                  <a:lnTo>
                    <a:pt x="129" y="40"/>
                  </a:lnTo>
                  <a:lnTo>
                    <a:pt x="151" y="28"/>
                  </a:lnTo>
                  <a:lnTo>
                    <a:pt x="173" y="18"/>
                  </a:lnTo>
                  <a:lnTo>
                    <a:pt x="196" y="10"/>
                  </a:lnTo>
                  <a:lnTo>
                    <a:pt x="221" y="5"/>
                  </a:lnTo>
                  <a:lnTo>
                    <a:pt x="246" y="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6458" y="1664"/>
              <a:ext cx="375" cy="139"/>
            </a:xfrm>
            <a:custGeom>
              <a:avLst/>
              <a:gdLst>
                <a:gd name="T0" fmla="*/ 0 w 711"/>
                <a:gd name="T1" fmla="*/ 1 h 489"/>
                <a:gd name="T2" fmla="*/ 1 w 711"/>
                <a:gd name="T3" fmla="*/ 1 h 489"/>
                <a:gd name="T4" fmla="*/ 1 w 711"/>
                <a:gd name="T5" fmla="*/ 0 h 489"/>
                <a:gd name="T6" fmla="*/ 2 w 711"/>
                <a:gd name="T7" fmla="*/ 0 h 489"/>
                <a:gd name="T8" fmla="*/ 3 w 711"/>
                <a:gd name="T9" fmla="*/ 0 h 489"/>
                <a:gd name="T10" fmla="*/ 4 w 711"/>
                <a:gd name="T11" fmla="*/ 0 h 489"/>
                <a:gd name="T12" fmla="*/ 6 w 711"/>
                <a:gd name="T13" fmla="*/ 0 h 489"/>
                <a:gd name="T14" fmla="*/ 7 w 711"/>
                <a:gd name="T15" fmla="*/ 0 h 489"/>
                <a:gd name="T16" fmla="*/ 9 w 711"/>
                <a:gd name="T17" fmla="*/ 0 h 489"/>
                <a:gd name="T18" fmla="*/ 17 w 711"/>
                <a:gd name="T19" fmla="*/ 0 h 489"/>
                <a:gd name="T20" fmla="*/ 17 w 711"/>
                <a:gd name="T21" fmla="*/ 0 h 489"/>
                <a:gd name="T22" fmla="*/ 18 w 711"/>
                <a:gd name="T23" fmla="*/ 0 h 489"/>
                <a:gd name="T24" fmla="*/ 18 w 711"/>
                <a:gd name="T25" fmla="*/ 0 h 489"/>
                <a:gd name="T26" fmla="*/ 18 w 711"/>
                <a:gd name="T27" fmla="*/ 0 h 489"/>
                <a:gd name="T28" fmla="*/ 19 w 711"/>
                <a:gd name="T29" fmla="*/ 0 h 489"/>
                <a:gd name="T30" fmla="*/ 19 w 711"/>
                <a:gd name="T31" fmla="*/ 0 h 489"/>
                <a:gd name="T32" fmla="*/ 19 w 711"/>
                <a:gd name="T33" fmla="*/ 0 h 489"/>
                <a:gd name="T34" fmla="*/ 19 w 711"/>
                <a:gd name="T35" fmla="*/ 0 h 489"/>
                <a:gd name="T36" fmla="*/ 19 w 711"/>
                <a:gd name="T37" fmla="*/ 0 h 489"/>
                <a:gd name="T38" fmla="*/ 19 w 711"/>
                <a:gd name="T39" fmla="*/ 0 h 489"/>
                <a:gd name="T40" fmla="*/ 20 w 711"/>
                <a:gd name="T41" fmla="*/ 0 h 489"/>
                <a:gd name="T42" fmla="*/ 20 w 711"/>
                <a:gd name="T43" fmla="*/ 0 h 489"/>
                <a:gd name="T44" fmla="*/ 21 w 711"/>
                <a:gd name="T45" fmla="*/ 0 h 489"/>
                <a:gd name="T46" fmla="*/ 22 w 711"/>
                <a:gd name="T47" fmla="*/ 1 h 489"/>
                <a:gd name="T48" fmla="*/ 23 w 711"/>
                <a:gd name="T49" fmla="*/ 1 h 489"/>
                <a:gd name="T50" fmla="*/ 25 w 711"/>
                <a:gd name="T51" fmla="*/ 1 h 489"/>
                <a:gd name="T52" fmla="*/ 25 w 711"/>
                <a:gd name="T53" fmla="*/ 1 h 489"/>
                <a:gd name="T54" fmla="*/ 26 w 711"/>
                <a:gd name="T55" fmla="*/ 1 h 489"/>
                <a:gd name="T56" fmla="*/ 26 w 711"/>
                <a:gd name="T57" fmla="*/ 1 h 489"/>
                <a:gd name="T58" fmla="*/ 26 w 711"/>
                <a:gd name="T59" fmla="*/ 1 h 489"/>
                <a:gd name="T60" fmla="*/ 27 w 711"/>
                <a:gd name="T61" fmla="*/ 1 h 489"/>
                <a:gd name="T62" fmla="*/ 27 w 711"/>
                <a:gd name="T63" fmla="*/ 1 h 489"/>
                <a:gd name="T64" fmla="*/ 28 w 711"/>
                <a:gd name="T65" fmla="*/ 1 h 489"/>
                <a:gd name="T66" fmla="*/ 28 w 711"/>
                <a:gd name="T67" fmla="*/ 1 h 489"/>
                <a:gd name="T68" fmla="*/ 29 w 711"/>
                <a:gd name="T69" fmla="*/ 1 h 489"/>
                <a:gd name="T70" fmla="*/ 13 w 711"/>
                <a:gd name="T71" fmla="*/ 1 h 489"/>
                <a:gd name="T72" fmla="*/ 12 w 711"/>
                <a:gd name="T73" fmla="*/ 1 h 489"/>
                <a:gd name="T74" fmla="*/ 12 w 711"/>
                <a:gd name="T75" fmla="*/ 1 h 489"/>
                <a:gd name="T76" fmla="*/ 12 w 711"/>
                <a:gd name="T77" fmla="*/ 1 h 489"/>
                <a:gd name="T78" fmla="*/ 11 w 711"/>
                <a:gd name="T79" fmla="*/ 1 h 489"/>
                <a:gd name="T80" fmla="*/ 11 w 711"/>
                <a:gd name="T81" fmla="*/ 1 h 489"/>
                <a:gd name="T82" fmla="*/ 10 w 711"/>
                <a:gd name="T83" fmla="*/ 1 h 489"/>
                <a:gd name="T84" fmla="*/ 9 w 711"/>
                <a:gd name="T85" fmla="*/ 1 h 489"/>
                <a:gd name="T86" fmla="*/ 8 w 711"/>
                <a:gd name="T87" fmla="*/ 1 h 489"/>
                <a:gd name="T88" fmla="*/ 8 w 711"/>
                <a:gd name="T89" fmla="*/ 1 h 489"/>
                <a:gd name="T90" fmla="*/ 7 w 711"/>
                <a:gd name="T91" fmla="*/ 1 h 489"/>
                <a:gd name="T92" fmla="*/ 6 w 711"/>
                <a:gd name="T93" fmla="*/ 1 h 489"/>
                <a:gd name="T94" fmla="*/ 5 w 711"/>
                <a:gd name="T95" fmla="*/ 1 h 489"/>
                <a:gd name="T96" fmla="*/ 4 w 711"/>
                <a:gd name="T97" fmla="*/ 1 h 489"/>
                <a:gd name="T98" fmla="*/ 3 w 711"/>
                <a:gd name="T99" fmla="*/ 1 h 489"/>
                <a:gd name="T100" fmla="*/ 2 w 711"/>
                <a:gd name="T101" fmla="*/ 1 h 489"/>
                <a:gd name="T102" fmla="*/ 2 w 711"/>
                <a:gd name="T103" fmla="*/ 1 h 489"/>
                <a:gd name="T104" fmla="*/ 1 w 711"/>
                <a:gd name="T105" fmla="*/ 1 h 489"/>
                <a:gd name="T106" fmla="*/ 1 w 711"/>
                <a:gd name="T107" fmla="*/ 1 h 489"/>
                <a:gd name="T108" fmla="*/ 0 w 711"/>
                <a:gd name="T109" fmla="*/ 1 h 489"/>
                <a:gd name="T110" fmla="*/ 0 w 711"/>
                <a:gd name="T111" fmla="*/ 1 h 489"/>
                <a:gd name="T112" fmla="*/ 0 w 711"/>
                <a:gd name="T113" fmla="*/ 1 h 489"/>
                <a:gd name="T114" fmla="*/ 0 w 711"/>
                <a:gd name="T115" fmla="*/ 1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489"/>
                <a:gd name="T176" fmla="*/ 711 w 711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489">
                  <a:moveTo>
                    <a:pt x="0" y="258"/>
                  </a:moveTo>
                  <a:lnTo>
                    <a:pt x="1" y="245"/>
                  </a:lnTo>
                  <a:lnTo>
                    <a:pt x="11" y="223"/>
                  </a:lnTo>
                  <a:lnTo>
                    <a:pt x="32" y="195"/>
                  </a:lnTo>
                  <a:lnTo>
                    <a:pt x="60" y="161"/>
                  </a:lnTo>
                  <a:lnTo>
                    <a:pt x="93" y="124"/>
                  </a:lnTo>
                  <a:lnTo>
                    <a:pt x="134" y="84"/>
                  </a:lnTo>
                  <a:lnTo>
                    <a:pt x="179" y="42"/>
                  </a:lnTo>
                  <a:lnTo>
                    <a:pt x="226" y="0"/>
                  </a:lnTo>
                  <a:lnTo>
                    <a:pt x="423" y="0"/>
                  </a:lnTo>
                  <a:lnTo>
                    <a:pt x="431" y="2"/>
                  </a:lnTo>
                  <a:lnTo>
                    <a:pt x="440" y="4"/>
                  </a:lnTo>
                  <a:lnTo>
                    <a:pt x="447" y="7"/>
                  </a:lnTo>
                  <a:lnTo>
                    <a:pt x="453" y="12"/>
                  </a:lnTo>
                  <a:lnTo>
                    <a:pt x="458" y="19"/>
                  </a:lnTo>
                  <a:lnTo>
                    <a:pt x="463" y="26"/>
                  </a:lnTo>
                  <a:lnTo>
                    <a:pt x="465" y="34"/>
                  </a:lnTo>
                  <a:lnTo>
                    <a:pt x="467" y="42"/>
                  </a:lnTo>
                  <a:lnTo>
                    <a:pt x="468" y="54"/>
                  </a:lnTo>
                  <a:lnTo>
                    <a:pt x="472" y="82"/>
                  </a:lnTo>
                  <a:lnTo>
                    <a:pt x="478" y="119"/>
                  </a:lnTo>
                  <a:lnTo>
                    <a:pt x="490" y="164"/>
                  </a:lnTo>
                  <a:lnTo>
                    <a:pt x="507" y="211"/>
                  </a:lnTo>
                  <a:lnTo>
                    <a:pt x="532" y="258"/>
                  </a:lnTo>
                  <a:lnTo>
                    <a:pt x="564" y="300"/>
                  </a:lnTo>
                  <a:lnTo>
                    <a:pt x="606" y="332"/>
                  </a:lnTo>
                  <a:lnTo>
                    <a:pt x="617" y="337"/>
                  </a:lnTo>
                  <a:lnTo>
                    <a:pt x="629" y="342"/>
                  </a:lnTo>
                  <a:lnTo>
                    <a:pt x="639" y="345"/>
                  </a:lnTo>
                  <a:lnTo>
                    <a:pt x="651" y="347"/>
                  </a:lnTo>
                  <a:lnTo>
                    <a:pt x="662" y="347"/>
                  </a:lnTo>
                  <a:lnTo>
                    <a:pt x="674" y="347"/>
                  </a:lnTo>
                  <a:lnTo>
                    <a:pt x="686" y="344"/>
                  </a:lnTo>
                  <a:lnTo>
                    <a:pt x="698" y="340"/>
                  </a:lnTo>
                  <a:lnTo>
                    <a:pt x="711" y="459"/>
                  </a:lnTo>
                  <a:lnTo>
                    <a:pt x="319" y="489"/>
                  </a:lnTo>
                  <a:lnTo>
                    <a:pt x="298" y="307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69" y="307"/>
                  </a:lnTo>
                  <a:lnTo>
                    <a:pt x="259" y="305"/>
                  </a:lnTo>
                  <a:lnTo>
                    <a:pt x="246" y="305"/>
                  </a:lnTo>
                  <a:lnTo>
                    <a:pt x="229" y="303"/>
                  </a:lnTo>
                  <a:lnTo>
                    <a:pt x="211" y="302"/>
                  </a:lnTo>
                  <a:lnTo>
                    <a:pt x="191" y="300"/>
                  </a:lnTo>
                  <a:lnTo>
                    <a:pt x="169" y="298"/>
                  </a:lnTo>
                  <a:lnTo>
                    <a:pt x="147" y="295"/>
                  </a:lnTo>
                  <a:lnTo>
                    <a:pt x="124" y="292"/>
                  </a:lnTo>
                  <a:lnTo>
                    <a:pt x="100" y="288"/>
                  </a:lnTo>
                  <a:lnTo>
                    <a:pt x="78" y="283"/>
                  </a:lnTo>
                  <a:lnTo>
                    <a:pt x="57" y="278"/>
                  </a:lnTo>
                  <a:lnTo>
                    <a:pt x="37" y="273"/>
                  </a:lnTo>
                  <a:lnTo>
                    <a:pt x="18" y="267"/>
                  </a:lnTo>
                  <a:lnTo>
                    <a:pt x="1" y="26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6547" y="1822"/>
              <a:ext cx="82" cy="20"/>
            </a:xfrm>
            <a:custGeom>
              <a:avLst/>
              <a:gdLst>
                <a:gd name="T0" fmla="*/ 3 w 154"/>
                <a:gd name="T1" fmla="*/ 0 h 71"/>
                <a:gd name="T2" fmla="*/ 3 w 154"/>
                <a:gd name="T3" fmla="*/ 0 h 71"/>
                <a:gd name="T4" fmla="*/ 4 w 154"/>
                <a:gd name="T5" fmla="*/ 0 h 71"/>
                <a:gd name="T6" fmla="*/ 4 w 154"/>
                <a:gd name="T7" fmla="*/ 0 h 71"/>
                <a:gd name="T8" fmla="*/ 5 w 154"/>
                <a:gd name="T9" fmla="*/ 0 h 71"/>
                <a:gd name="T10" fmla="*/ 5 w 154"/>
                <a:gd name="T11" fmla="*/ 0 h 71"/>
                <a:gd name="T12" fmla="*/ 5 w 154"/>
                <a:gd name="T13" fmla="*/ 0 h 71"/>
                <a:gd name="T14" fmla="*/ 5 w 154"/>
                <a:gd name="T15" fmla="*/ 0 h 71"/>
                <a:gd name="T16" fmla="*/ 6 w 154"/>
                <a:gd name="T17" fmla="*/ 0 h 71"/>
                <a:gd name="T18" fmla="*/ 6 w 154"/>
                <a:gd name="T19" fmla="*/ 0 h 71"/>
                <a:gd name="T20" fmla="*/ 6 w 154"/>
                <a:gd name="T21" fmla="*/ 0 h 71"/>
                <a:gd name="T22" fmla="*/ 6 w 154"/>
                <a:gd name="T23" fmla="*/ 0 h 71"/>
                <a:gd name="T24" fmla="*/ 5 w 154"/>
                <a:gd name="T25" fmla="*/ 0 h 71"/>
                <a:gd name="T26" fmla="*/ 4 w 154"/>
                <a:gd name="T27" fmla="*/ 0 h 71"/>
                <a:gd name="T28" fmla="*/ 3 w 154"/>
                <a:gd name="T29" fmla="*/ 0 h 71"/>
                <a:gd name="T30" fmla="*/ 3 w 154"/>
                <a:gd name="T31" fmla="*/ 0 h 71"/>
                <a:gd name="T32" fmla="*/ 2 w 154"/>
                <a:gd name="T33" fmla="*/ 0 h 71"/>
                <a:gd name="T34" fmla="*/ 1 w 154"/>
                <a:gd name="T35" fmla="*/ 0 h 71"/>
                <a:gd name="T36" fmla="*/ 0 w 154"/>
                <a:gd name="T37" fmla="*/ 0 h 71"/>
                <a:gd name="T38" fmla="*/ 2 w 154"/>
                <a:gd name="T39" fmla="*/ 0 h 71"/>
                <a:gd name="T40" fmla="*/ 2 w 154"/>
                <a:gd name="T41" fmla="*/ 0 h 71"/>
                <a:gd name="T42" fmla="*/ 2 w 154"/>
                <a:gd name="T43" fmla="*/ 0 h 71"/>
                <a:gd name="T44" fmla="*/ 2 w 154"/>
                <a:gd name="T45" fmla="*/ 0 h 71"/>
                <a:gd name="T46" fmla="*/ 3 w 154"/>
                <a:gd name="T47" fmla="*/ 0 h 71"/>
                <a:gd name="T48" fmla="*/ 3 w 154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1"/>
                <a:gd name="T77" fmla="*/ 154 w 15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1">
                  <a:moveTo>
                    <a:pt x="77" y="0"/>
                  </a:moveTo>
                  <a:lnTo>
                    <a:pt x="82" y="0"/>
                  </a:lnTo>
                  <a:lnTo>
                    <a:pt x="89" y="2"/>
                  </a:lnTo>
                  <a:lnTo>
                    <a:pt x="98" y="5"/>
                  </a:lnTo>
                  <a:lnTo>
                    <a:pt x="106" y="12"/>
                  </a:lnTo>
                  <a:lnTo>
                    <a:pt x="106" y="16"/>
                  </a:lnTo>
                  <a:lnTo>
                    <a:pt x="111" y="17"/>
                  </a:lnTo>
                  <a:lnTo>
                    <a:pt x="123" y="29"/>
                  </a:lnTo>
                  <a:lnTo>
                    <a:pt x="133" y="41"/>
                  </a:lnTo>
                  <a:lnTo>
                    <a:pt x="144" y="56"/>
                  </a:lnTo>
                  <a:lnTo>
                    <a:pt x="154" y="71"/>
                  </a:lnTo>
                  <a:lnTo>
                    <a:pt x="134" y="69"/>
                  </a:lnTo>
                  <a:lnTo>
                    <a:pt x="114" y="67"/>
                  </a:lnTo>
                  <a:lnTo>
                    <a:pt x="94" y="64"/>
                  </a:lnTo>
                  <a:lnTo>
                    <a:pt x="74" y="62"/>
                  </a:lnTo>
                  <a:lnTo>
                    <a:pt x="56" y="59"/>
                  </a:lnTo>
                  <a:lnTo>
                    <a:pt x="37" y="56"/>
                  </a:lnTo>
                  <a:lnTo>
                    <a:pt x="19" y="52"/>
                  </a:lnTo>
                  <a:lnTo>
                    <a:pt x="0" y="49"/>
                  </a:lnTo>
                  <a:lnTo>
                    <a:pt x="49" y="32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54" y="10"/>
                  </a:lnTo>
                  <a:lnTo>
                    <a:pt x="6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auto">
            <a:xfrm>
              <a:off x="6487" y="1781"/>
              <a:ext cx="65" cy="43"/>
            </a:xfrm>
            <a:custGeom>
              <a:avLst/>
              <a:gdLst>
                <a:gd name="T0" fmla="*/ 1 w 120"/>
                <a:gd name="T1" fmla="*/ 0 h 149"/>
                <a:gd name="T2" fmla="*/ 1 w 120"/>
                <a:gd name="T3" fmla="*/ 0 h 149"/>
                <a:gd name="T4" fmla="*/ 1 w 120"/>
                <a:gd name="T5" fmla="*/ 0 h 149"/>
                <a:gd name="T6" fmla="*/ 1 w 120"/>
                <a:gd name="T7" fmla="*/ 0 h 149"/>
                <a:gd name="T8" fmla="*/ 1 w 120"/>
                <a:gd name="T9" fmla="*/ 0 h 149"/>
                <a:gd name="T10" fmla="*/ 5 w 120"/>
                <a:gd name="T11" fmla="*/ 0 h 149"/>
                <a:gd name="T12" fmla="*/ 5 w 120"/>
                <a:gd name="T13" fmla="*/ 0 h 149"/>
                <a:gd name="T14" fmla="*/ 5 w 120"/>
                <a:gd name="T15" fmla="*/ 0 h 149"/>
                <a:gd name="T16" fmla="*/ 5 w 120"/>
                <a:gd name="T17" fmla="*/ 0 h 149"/>
                <a:gd name="T18" fmla="*/ 5 w 120"/>
                <a:gd name="T19" fmla="*/ 0 h 149"/>
                <a:gd name="T20" fmla="*/ 4 w 120"/>
                <a:gd name="T21" fmla="*/ 0 h 149"/>
                <a:gd name="T22" fmla="*/ 1 w 120"/>
                <a:gd name="T23" fmla="*/ 0 h 149"/>
                <a:gd name="T24" fmla="*/ 0 w 120"/>
                <a:gd name="T25" fmla="*/ 0 h 149"/>
                <a:gd name="T26" fmla="*/ 0 w 120"/>
                <a:gd name="T27" fmla="*/ 0 h 149"/>
                <a:gd name="T28" fmla="*/ 1 w 120"/>
                <a:gd name="T29" fmla="*/ 0 h 149"/>
                <a:gd name="T30" fmla="*/ 1 w 120"/>
                <a:gd name="T31" fmla="*/ 0 h 1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149"/>
                <a:gd name="T50" fmla="*/ 120 w 120"/>
                <a:gd name="T51" fmla="*/ 149 h 1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149">
                  <a:moveTo>
                    <a:pt x="6" y="5"/>
                  </a:moveTo>
                  <a:lnTo>
                    <a:pt x="11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120" y="130"/>
                  </a:lnTo>
                  <a:lnTo>
                    <a:pt x="118" y="132"/>
                  </a:lnTo>
                  <a:lnTo>
                    <a:pt x="117" y="135"/>
                  </a:lnTo>
                  <a:lnTo>
                    <a:pt x="115" y="137"/>
                  </a:lnTo>
                  <a:lnTo>
                    <a:pt x="115" y="140"/>
                  </a:lnTo>
                  <a:lnTo>
                    <a:pt x="93" y="14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5906" y="1795"/>
              <a:ext cx="503" cy="75"/>
            </a:xfrm>
            <a:custGeom>
              <a:avLst/>
              <a:gdLst>
                <a:gd name="T0" fmla="*/ 39 w 954"/>
                <a:gd name="T1" fmla="*/ 0 h 264"/>
                <a:gd name="T2" fmla="*/ 36 w 954"/>
                <a:gd name="T3" fmla="*/ 0 h 264"/>
                <a:gd name="T4" fmla="*/ 33 w 954"/>
                <a:gd name="T5" fmla="*/ 0 h 264"/>
                <a:gd name="T6" fmla="*/ 30 w 954"/>
                <a:gd name="T7" fmla="*/ 0 h 264"/>
                <a:gd name="T8" fmla="*/ 27 w 954"/>
                <a:gd name="T9" fmla="*/ 0 h 264"/>
                <a:gd name="T10" fmla="*/ 24 w 954"/>
                <a:gd name="T11" fmla="*/ 0 h 264"/>
                <a:gd name="T12" fmla="*/ 22 w 954"/>
                <a:gd name="T13" fmla="*/ 0 h 264"/>
                <a:gd name="T14" fmla="*/ 19 w 954"/>
                <a:gd name="T15" fmla="*/ 0 h 264"/>
                <a:gd name="T16" fmla="*/ 17 w 954"/>
                <a:gd name="T17" fmla="*/ 0 h 264"/>
                <a:gd name="T18" fmla="*/ 14 w 954"/>
                <a:gd name="T19" fmla="*/ 0 h 264"/>
                <a:gd name="T20" fmla="*/ 12 w 954"/>
                <a:gd name="T21" fmla="*/ 0 h 264"/>
                <a:gd name="T22" fmla="*/ 9 w 954"/>
                <a:gd name="T23" fmla="*/ 0 h 264"/>
                <a:gd name="T24" fmla="*/ 7 w 954"/>
                <a:gd name="T25" fmla="*/ 0 h 264"/>
                <a:gd name="T26" fmla="*/ 6 w 954"/>
                <a:gd name="T27" fmla="*/ 0 h 264"/>
                <a:gd name="T28" fmla="*/ 4 w 954"/>
                <a:gd name="T29" fmla="*/ 0 h 264"/>
                <a:gd name="T30" fmla="*/ 2 w 954"/>
                <a:gd name="T31" fmla="*/ 1 h 264"/>
                <a:gd name="T32" fmla="*/ 0 w 954"/>
                <a:gd name="T33" fmla="*/ 1 h 264"/>
                <a:gd name="T34" fmla="*/ 2 w 954"/>
                <a:gd name="T35" fmla="*/ 0 h 264"/>
                <a:gd name="T36" fmla="*/ 4 w 954"/>
                <a:gd name="T37" fmla="*/ 0 h 264"/>
                <a:gd name="T38" fmla="*/ 6 w 954"/>
                <a:gd name="T39" fmla="*/ 0 h 264"/>
                <a:gd name="T40" fmla="*/ 7 w 954"/>
                <a:gd name="T41" fmla="*/ 0 h 264"/>
                <a:gd name="T42" fmla="*/ 9 w 954"/>
                <a:gd name="T43" fmla="*/ 0 h 264"/>
                <a:gd name="T44" fmla="*/ 12 w 954"/>
                <a:gd name="T45" fmla="*/ 0 h 264"/>
                <a:gd name="T46" fmla="*/ 14 w 954"/>
                <a:gd name="T47" fmla="*/ 0 h 264"/>
                <a:gd name="T48" fmla="*/ 17 w 954"/>
                <a:gd name="T49" fmla="*/ 0 h 264"/>
                <a:gd name="T50" fmla="*/ 19 w 954"/>
                <a:gd name="T51" fmla="*/ 0 h 264"/>
                <a:gd name="T52" fmla="*/ 22 w 954"/>
                <a:gd name="T53" fmla="*/ 0 h 264"/>
                <a:gd name="T54" fmla="*/ 24 w 954"/>
                <a:gd name="T55" fmla="*/ 0 h 264"/>
                <a:gd name="T56" fmla="*/ 27 w 954"/>
                <a:gd name="T57" fmla="*/ 0 h 264"/>
                <a:gd name="T58" fmla="*/ 30 w 954"/>
                <a:gd name="T59" fmla="*/ 0 h 264"/>
                <a:gd name="T60" fmla="*/ 33 w 954"/>
                <a:gd name="T61" fmla="*/ 0 h 264"/>
                <a:gd name="T62" fmla="*/ 36 w 954"/>
                <a:gd name="T63" fmla="*/ 0 h 264"/>
                <a:gd name="T64" fmla="*/ 39 w 954"/>
                <a:gd name="T65" fmla="*/ 0 h 264"/>
                <a:gd name="T66" fmla="*/ 39 w 954"/>
                <a:gd name="T67" fmla="*/ 0 h 264"/>
                <a:gd name="T68" fmla="*/ 39 w 954"/>
                <a:gd name="T69" fmla="*/ 0 h 264"/>
                <a:gd name="T70" fmla="*/ 39 w 954"/>
                <a:gd name="T71" fmla="*/ 0 h 264"/>
                <a:gd name="T72" fmla="*/ 39 w 954"/>
                <a:gd name="T73" fmla="*/ 0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4"/>
                <a:gd name="T112" fmla="*/ 0 h 264"/>
                <a:gd name="T113" fmla="*/ 954 w 954"/>
                <a:gd name="T114" fmla="*/ 264 h 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4" h="264">
                  <a:moveTo>
                    <a:pt x="954" y="27"/>
                  </a:moveTo>
                  <a:lnTo>
                    <a:pt x="878" y="35"/>
                  </a:lnTo>
                  <a:lnTo>
                    <a:pt x="805" y="45"/>
                  </a:lnTo>
                  <a:lnTo>
                    <a:pt x="735" y="55"/>
                  </a:lnTo>
                  <a:lnTo>
                    <a:pt x="664" y="67"/>
                  </a:lnTo>
                  <a:lnTo>
                    <a:pt x="597" y="78"/>
                  </a:lnTo>
                  <a:lnTo>
                    <a:pt x="532" y="92"/>
                  </a:lnTo>
                  <a:lnTo>
                    <a:pt x="468" y="105"/>
                  </a:lnTo>
                  <a:lnTo>
                    <a:pt x="407" y="120"/>
                  </a:lnTo>
                  <a:lnTo>
                    <a:pt x="348" y="135"/>
                  </a:lnTo>
                  <a:lnTo>
                    <a:pt x="291" y="150"/>
                  </a:lnTo>
                  <a:lnTo>
                    <a:pt x="238" y="169"/>
                  </a:lnTo>
                  <a:lnTo>
                    <a:pt x="184" y="186"/>
                  </a:lnTo>
                  <a:lnTo>
                    <a:pt x="135" y="204"/>
                  </a:lnTo>
                  <a:lnTo>
                    <a:pt x="87" y="224"/>
                  </a:lnTo>
                  <a:lnTo>
                    <a:pt x="42" y="244"/>
                  </a:lnTo>
                  <a:lnTo>
                    <a:pt x="0" y="264"/>
                  </a:lnTo>
                  <a:lnTo>
                    <a:pt x="42" y="241"/>
                  </a:lnTo>
                  <a:lnTo>
                    <a:pt x="85" y="217"/>
                  </a:lnTo>
                  <a:lnTo>
                    <a:pt x="132" y="196"/>
                  </a:lnTo>
                  <a:lnTo>
                    <a:pt x="182" y="175"/>
                  </a:lnTo>
                  <a:lnTo>
                    <a:pt x="234" y="155"/>
                  </a:lnTo>
                  <a:lnTo>
                    <a:pt x="288" y="135"/>
                  </a:lnTo>
                  <a:lnTo>
                    <a:pt x="345" y="119"/>
                  </a:lnTo>
                  <a:lnTo>
                    <a:pt x="405" y="100"/>
                  </a:lnTo>
                  <a:lnTo>
                    <a:pt x="467" y="85"/>
                  </a:lnTo>
                  <a:lnTo>
                    <a:pt x="530" y="68"/>
                  </a:lnTo>
                  <a:lnTo>
                    <a:pt x="596" y="55"/>
                  </a:lnTo>
                  <a:lnTo>
                    <a:pt x="663" y="42"/>
                  </a:lnTo>
                  <a:lnTo>
                    <a:pt x="733" y="30"/>
                  </a:lnTo>
                  <a:lnTo>
                    <a:pt x="805" y="18"/>
                  </a:lnTo>
                  <a:lnTo>
                    <a:pt x="877" y="8"/>
                  </a:lnTo>
                  <a:lnTo>
                    <a:pt x="952" y="0"/>
                  </a:lnTo>
                  <a:lnTo>
                    <a:pt x="952" y="6"/>
                  </a:lnTo>
                  <a:lnTo>
                    <a:pt x="952" y="13"/>
                  </a:lnTo>
                  <a:lnTo>
                    <a:pt x="952" y="20"/>
                  </a:lnTo>
                  <a:lnTo>
                    <a:pt x="95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5801" y="1808"/>
              <a:ext cx="1713" cy="252"/>
            </a:xfrm>
            <a:custGeom>
              <a:avLst/>
              <a:gdLst>
                <a:gd name="T0" fmla="*/ 132 w 3249"/>
                <a:gd name="T1" fmla="*/ 1 h 887"/>
                <a:gd name="T2" fmla="*/ 130 w 3249"/>
                <a:gd name="T3" fmla="*/ 1 h 887"/>
                <a:gd name="T4" fmla="*/ 128 w 3249"/>
                <a:gd name="T5" fmla="*/ 1 h 887"/>
                <a:gd name="T6" fmla="*/ 125 w 3249"/>
                <a:gd name="T7" fmla="*/ 1 h 887"/>
                <a:gd name="T8" fmla="*/ 125 w 3249"/>
                <a:gd name="T9" fmla="*/ 1 h 887"/>
                <a:gd name="T10" fmla="*/ 124 w 3249"/>
                <a:gd name="T11" fmla="*/ 1 h 887"/>
                <a:gd name="T12" fmla="*/ 120 w 3249"/>
                <a:gd name="T13" fmla="*/ 1 h 887"/>
                <a:gd name="T14" fmla="*/ 116 w 3249"/>
                <a:gd name="T15" fmla="*/ 1 h 887"/>
                <a:gd name="T16" fmla="*/ 113 w 3249"/>
                <a:gd name="T17" fmla="*/ 1 h 887"/>
                <a:gd name="T18" fmla="*/ 109 w 3249"/>
                <a:gd name="T19" fmla="*/ 1 h 887"/>
                <a:gd name="T20" fmla="*/ 105 w 3249"/>
                <a:gd name="T21" fmla="*/ 1 h 887"/>
                <a:gd name="T22" fmla="*/ 98 w 3249"/>
                <a:gd name="T23" fmla="*/ 1 h 887"/>
                <a:gd name="T24" fmla="*/ 92 w 3249"/>
                <a:gd name="T25" fmla="*/ 1 h 887"/>
                <a:gd name="T26" fmla="*/ 87 w 3249"/>
                <a:gd name="T27" fmla="*/ 1 h 887"/>
                <a:gd name="T28" fmla="*/ 85 w 3249"/>
                <a:gd name="T29" fmla="*/ 1 h 887"/>
                <a:gd name="T30" fmla="*/ 85 w 3249"/>
                <a:gd name="T31" fmla="*/ 2 h 887"/>
                <a:gd name="T32" fmla="*/ 83 w 3249"/>
                <a:gd name="T33" fmla="*/ 2 h 887"/>
                <a:gd name="T34" fmla="*/ 79 w 3249"/>
                <a:gd name="T35" fmla="*/ 2 h 887"/>
                <a:gd name="T36" fmla="*/ 74 w 3249"/>
                <a:gd name="T37" fmla="*/ 2 h 887"/>
                <a:gd name="T38" fmla="*/ 69 w 3249"/>
                <a:gd name="T39" fmla="*/ 2 h 887"/>
                <a:gd name="T40" fmla="*/ 64 w 3249"/>
                <a:gd name="T41" fmla="*/ 2 h 887"/>
                <a:gd name="T42" fmla="*/ 60 w 3249"/>
                <a:gd name="T43" fmla="*/ 2 h 887"/>
                <a:gd name="T44" fmla="*/ 56 w 3249"/>
                <a:gd name="T45" fmla="*/ 2 h 887"/>
                <a:gd name="T46" fmla="*/ 52 w 3249"/>
                <a:gd name="T47" fmla="*/ 2 h 887"/>
                <a:gd name="T48" fmla="*/ 51 w 3249"/>
                <a:gd name="T49" fmla="*/ 1 h 887"/>
                <a:gd name="T50" fmla="*/ 50 w 3249"/>
                <a:gd name="T51" fmla="*/ 1 h 887"/>
                <a:gd name="T52" fmla="*/ 46 w 3249"/>
                <a:gd name="T53" fmla="*/ 1 h 887"/>
                <a:gd name="T54" fmla="*/ 42 w 3249"/>
                <a:gd name="T55" fmla="*/ 1 h 887"/>
                <a:gd name="T56" fmla="*/ 38 w 3249"/>
                <a:gd name="T57" fmla="*/ 1 h 887"/>
                <a:gd name="T58" fmla="*/ 35 w 3249"/>
                <a:gd name="T59" fmla="*/ 1 h 887"/>
                <a:gd name="T60" fmla="*/ 31 w 3249"/>
                <a:gd name="T61" fmla="*/ 1 h 887"/>
                <a:gd name="T62" fmla="*/ 24 w 3249"/>
                <a:gd name="T63" fmla="*/ 1 h 887"/>
                <a:gd name="T64" fmla="*/ 17 w 3249"/>
                <a:gd name="T65" fmla="*/ 1 h 887"/>
                <a:gd name="T66" fmla="*/ 13 w 3249"/>
                <a:gd name="T67" fmla="*/ 1 h 887"/>
                <a:gd name="T68" fmla="*/ 11 w 3249"/>
                <a:gd name="T69" fmla="*/ 1 h 887"/>
                <a:gd name="T70" fmla="*/ 11 w 3249"/>
                <a:gd name="T71" fmla="*/ 1 h 887"/>
                <a:gd name="T72" fmla="*/ 8 w 3249"/>
                <a:gd name="T73" fmla="*/ 1 h 887"/>
                <a:gd name="T74" fmla="*/ 4 w 3249"/>
                <a:gd name="T75" fmla="*/ 1 h 887"/>
                <a:gd name="T76" fmla="*/ 2 w 3249"/>
                <a:gd name="T77" fmla="*/ 1 h 887"/>
                <a:gd name="T78" fmla="*/ 1 w 3249"/>
                <a:gd name="T79" fmla="*/ 1 h 887"/>
                <a:gd name="T80" fmla="*/ 1 w 3249"/>
                <a:gd name="T81" fmla="*/ 1 h 887"/>
                <a:gd name="T82" fmla="*/ 2 w 3249"/>
                <a:gd name="T83" fmla="*/ 1 h 887"/>
                <a:gd name="T84" fmla="*/ 5 w 3249"/>
                <a:gd name="T85" fmla="*/ 1 h 887"/>
                <a:gd name="T86" fmla="*/ 9 w 3249"/>
                <a:gd name="T87" fmla="*/ 0 h 887"/>
                <a:gd name="T88" fmla="*/ 15 w 3249"/>
                <a:gd name="T89" fmla="*/ 0 h 887"/>
                <a:gd name="T90" fmla="*/ 21 w 3249"/>
                <a:gd name="T91" fmla="*/ 0 h 887"/>
                <a:gd name="T92" fmla="*/ 27 w 3249"/>
                <a:gd name="T93" fmla="*/ 0 h 887"/>
                <a:gd name="T94" fmla="*/ 35 w 3249"/>
                <a:gd name="T95" fmla="*/ 0 h 887"/>
                <a:gd name="T96" fmla="*/ 43 w 3249"/>
                <a:gd name="T97" fmla="*/ 0 h 887"/>
                <a:gd name="T98" fmla="*/ 47 w 3249"/>
                <a:gd name="T99" fmla="*/ 0 h 887"/>
                <a:gd name="T100" fmla="*/ 49 w 3249"/>
                <a:gd name="T101" fmla="*/ 0 h 887"/>
                <a:gd name="T102" fmla="*/ 53 w 3249"/>
                <a:gd name="T103" fmla="*/ 0 h 887"/>
                <a:gd name="T104" fmla="*/ 64 w 3249"/>
                <a:gd name="T105" fmla="*/ 0 h 887"/>
                <a:gd name="T106" fmla="*/ 75 w 3249"/>
                <a:gd name="T107" fmla="*/ 0 h 887"/>
                <a:gd name="T108" fmla="*/ 85 w 3249"/>
                <a:gd name="T109" fmla="*/ 0 h 887"/>
                <a:gd name="T110" fmla="*/ 91 w 3249"/>
                <a:gd name="T111" fmla="*/ 0 h 887"/>
                <a:gd name="T112" fmla="*/ 95 w 3249"/>
                <a:gd name="T113" fmla="*/ 0 h 887"/>
                <a:gd name="T114" fmla="*/ 107 w 3249"/>
                <a:gd name="T115" fmla="*/ 0 h 887"/>
                <a:gd name="T116" fmla="*/ 117 w 3249"/>
                <a:gd name="T117" fmla="*/ 0 h 887"/>
                <a:gd name="T118" fmla="*/ 126 w 3249"/>
                <a:gd name="T119" fmla="*/ 1 h 887"/>
                <a:gd name="T120" fmla="*/ 131 w 3249"/>
                <a:gd name="T121" fmla="*/ 1 h 887"/>
                <a:gd name="T122" fmla="*/ 132 w 3249"/>
                <a:gd name="T123" fmla="*/ 1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9"/>
                <a:gd name="T187" fmla="*/ 0 h 887"/>
                <a:gd name="T188" fmla="*/ 3249 w 3249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9" h="887">
                  <a:moveTo>
                    <a:pt x="3249" y="502"/>
                  </a:moveTo>
                  <a:lnTo>
                    <a:pt x="3247" y="551"/>
                  </a:lnTo>
                  <a:lnTo>
                    <a:pt x="3244" y="598"/>
                  </a:lnTo>
                  <a:lnTo>
                    <a:pt x="3237" y="641"/>
                  </a:lnTo>
                  <a:lnTo>
                    <a:pt x="3227" y="680"/>
                  </a:lnTo>
                  <a:lnTo>
                    <a:pt x="3216" y="716"/>
                  </a:lnTo>
                  <a:lnTo>
                    <a:pt x="3201" y="747"/>
                  </a:lnTo>
                  <a:lnTo>
                    <a:pt x="3184" y="770"/>
                  </a:lnTo>
                  <a:lnTo>
                    <a:pt x="3165" y="788"/>
                  </a:lnTo>
                  <a:lnTo>
                    <a:pt x="3155" y="795"/>
                  </a:lnTo>
                  <a:lnTo>
                    <a:pt x="3144" y="802"/>
                  </a:lnTo>
                  <a:lnTo>
                    <a:pt x="3132" y="808"/>
                  </a:lnTo>
                  <a:lnTo>
                    <a:pt x="3122" y="815"/>
                  </a:lnTo>
                  <a:lnTo>
                    <a:pt x="3109" y="820"/>
                  </a:lnTo>
                  <a:lnTo>
                    <a:pt x="3097" y="827"/>
                  </a:lnTo>
                  <a:lnTo>
                    <a:pt x="3085" y="834"/>
                  </a:lnTo>
                  <a:lnTo>
                    <a:pt x="3072" y="839"/>
                  </a:lnTo>
                  <a:lnTo>
                    <a:pt x="3075" y="815"/>
                  </a:lnTo>
                  <a:lnTo>
                    <a:pt x="3077" y="793"/>
                  </a:lnTo>
                  <a:lnTo>
                    <a:pt x="3077" y="770"/>
                  </a:lnTo>
                  <a:lnTo>
                    <a:pt x="3075" y="748"/>
                  </a:lnTo>
                  <a:lnTo>
                    <a:pt x="3070" y="700"/>
                  </a:lnTo>
                  <a:lnTo>
                    <a:pt x="3060" y="651"/>
                  </a:lnTo>
                  <a:lnTo>
                    <a:pt x="3047" y="604"/>
                  </a:lnTo>
                  <a:lnTo>
                    <a:pt x="3028" y="559"/>
                  </a:lnTo>
                  <a:lnTo>
                    <a:pt x="3005" y="516"/>
                  </a:lnTo>
                  <a:lnTo>
                    <a:pt x="2978" y="474"/>
                  </a:lnTo>
                  <a:lnTo>
                    <a:pt x="2946" y="435"/>
                  </a:lnTo>
                  <a:lnTo>
                    <a:pt x="2911" y="398"/>
                  </a:lnTo>
                  <a:lnTo>
                    <a:pt x="2893" y="382"/>
                  </a:lnTo>
                  <a:lnTo>
                    <a:pt x="2873" y="365"/>
                  </a:lnTo>
                  <a:lnTo>
                    <a:pt x="2854" y="350"/>
                  </a:lnTo>
                  <a:lnTo>
                    <a:pt x="2832" y="336"/>
                  </a:lnTo>
                  <a:lnTo>
                    <a:pt x="2812" y="323"/>
                  </a:lnTo>
                  <a:lnTo>
                    <a:pt x="2791" y="311"/>
                  </a:lnTo>
                  <a:lnTo>
                    <a:pt x="2769" y="300"/>
                  </a:lnTo>
                  <a:lnTo>
                    <a:pt x="2745" y="290"/>
                  </a:lnTo>
                  <a:lnTo>
                    <a:pt x="2724" y="281"/>
                  </a:lnTo>
                  <a:lnTo>
                    <a:pt x="2700" y="275"/>
                  </a:lnTo>
                  <a:lnTo>
                    <a:pt x="2677" y="268"/>
                  </a:lnTo>
                  <a:lnTo>
                    <a:pt x="2652" y="263"/>
                  </a:lnTo>
                  <a:lnTo>
                    <a:pt x="2628" y="258"/>
                  </a:lnTo>
                  <a:lnTo>
                    <a:pt x="2603" y="254"/>
                  </a:lnTo>
                  <a:lnTo>
                    <a:pt x="2580" y="253"/>
                  </a:lnTo>
                  <a:lnTo>
                    <a:pt x="2555" y="253"/>
                  </a:lnTo>
                  <a:lnTo>
                    <a:pt x="2505" y="256"/>
                  </a:lnTo>
                  <a:lnTo>
                    <a:pt x="2456" y="263"/>
                  </a:lnTo>
                  <a:lnTo>
                    <a:pt x="2409" y="275"/>
                  </a:lnTo>
                  <a:lnTo>
                    <a:pt x="2364" y="291"/>
                  </a:lnTo>
                  <a:lnTo>
                    <a:pt x="2322" y="313"/>
                  </a:lnTo>
                  <a:lnTo>
                    <a:pt x="2282" y="338"/>
                  </a:lnTo>
                  <a:lnTo>
                    <a:pt x="2247" y="367"/>
                  </a:lnTo>
                  <a:lnTo>
                    <a:pt x="2213" y="398"/>
                  </a:lnTo>
                  <a:lnTo>
                    <a:pt x="2183" y="434"/>
                  </a:lnTo>
                  <a:lnTo>
                    <a:pt x="2156" y="472"/>
                  </a:lnTo>
                  <a:lnTo>
                    <a:pt x="2133" y="512"/>
                  </a:lnTo>
                  <a:lnTo>
                    <a:pt x="2115" y="556"/>
                  </a:lnTo>
                  <a:lnTo>
                    <a:pt x="2101" y="601"/>
                  </a:lnTo>
                  <a:lnTo>
                    <a:pt x="2091" y="648"/>
                  </a:lnTo>
                  <a:lnTo>
                    <a:pt x="2086" y="698"/>
                  </a:lnTo>
                  <a:lnTo>
                    <a:pt x="2086" y="748"/>
                  </a:lnTo>
                  <a:lnTo>
                    <a:pt x="2090" y="783"/>
                  </a:lnTo>
                  <a:lnTo>
                    <a:pt x="2096" y="819"/>
                  </a:lnTo>
                  <a:lnTo>
                    <a:pt x="2105" y="854"/>
                  </a:lnTo>
                  <a:lnTo>
                    <a:pt x="2115" y="887"/>
                  </a:lnTo>
                  <a:lnTo>
                    <a:pt x="2088" y="885"/>
                  </a:lnTo>
                  <a:lnTo>
                    <a:pt x="2061" y="885"/>
                  </a:lnTo>
                  <a:lnTo>
                    <a:pt x="2033" y="884"/>
                  </a:lnTo>
                  <a:lnTo>
                    <a:pt x="2006" y="882"/>
                  </a:lnTo>
                  <a:lnTo>
                    <a:pt x="1977" y="880"/>
                  </a:lnTo>
                  <a:lnTo>
                    <a:pt x="1949" y="880"/>
                  </a:lnTo>
                  <a:lnTo>
                    <a:pt x="1922" y="879"/>
                  </a:lnTo>
                  <a:lnTo>
                    <a:pt x="1894" y="877"/>
                  </a:lnTo>
                  <a:lnTo>
                    <a:pt x="1865" y="877"/>
                  </a:lnTo>
                  <a:lnTo>
                    <a:pt x="1837" y="875"/>
                  </a:lnTo>
                  <a:lnTo>
                    <a:pt x="1808" y="875"/>
                  </a:lnTo>
                  <a:lnTo>
                    <a:pt x="1778" y="875"/>
                  </a:lnTo>
                  <a:lnTo>
                    <a:pt x="1750" y="874"/>
                  </a:lnTo>
                  <a:lnTo>
                    <a:pt x="1721" y="874"/>
                  </a:lnTo>
                  <a:lnTo>
                    <a:pt x="1691" y="874"/>
                  </a:lnTo>
                  <a:lnTo>
                    <a:pt x="1663" y="874"/>
                  </a:lnTo>
                  <a:lnTo>
                    <a:pt x="1636" y="874"/>
                  </a:lnTo>
                  <a:lnTo>
                    <a:pt x="1609" y="874"/>
                  </a:lnTo>
                  <a:lnTo>
                    <a:pt x="1581" y="874"/>
                  </a:lnTo>
                  <a:lnTo>
                    <a:pt x="1554" y="874"/>
                  </a:lnTo>
                  <a:lnTo>
                    <a:pt x="1529" y="875"/>
                  </a:lnTo>
                  <a:lnTo>
                    <a:pt x="1502" y="875"/>
                  </a:lnTo>
                  <a:lnTo>
                    <a:pt x="1475" y="875"/>
                  </a:lnTo>
                  <a:lnTo>
                    <a:pt x="1449" y="875"/>
                  </a:lnTo>
                  <a:lnTo>
                    <a:pt x="1424" y="877"/>
                  </a:lnTo>
                  <a:lnTo>
                    <a:pt x="1397" y="877"/>
                  </a:lnTo>
                  <a:lnTo>
                    <a:pt x="1372" y="877"/>
                  </a:lnTo>
                  <a:lnTo>
                    <a:pt x="1345" y="879"/>
                  </a:lnTo>
                  <a:lnTo>
                    <a:pt x="1320" y="879"/>
                  </a:lnTo>
                  <a:lnTo>
                    <a:pt x="1293" y="879"/>
                  </a:lnTo>
                  <a:lnTo>
                    <a:pt x="1268" y="880"/>
                  </a:lnTo>
                  <a:lnTo>
                    <a:pt x="1243" y="880"/>
                  </a:lnTo>
                  <a:lnTo>
                    <a:pt x="1248" y="849"/>
                  </a:lnTo>
                  <a:lnTo>
                    <a:pt x="1253" y="815"/>
                  </a:lnTo>
                  <a:lnTo>
                    <a:pt x="1255" y="782"/>
                  </a:lnTo>
                  <a:lnTo>
                    <a:pt x="1253" y="748"/>
                  </a:lnTo>
                  <a:lnTo>
                    <a:pt x="1248" y="700"/>
                  </a:lnTo>
                  <a:lnTo>
                    <a:pt x="1238" y="651"/>
                  </a:lnTo>
                  <a:lnTo>
                    <a:pt x="1224" y="604"/>
                  </a:lnTo>
                  <a:lnTo>
                    <a:pt x="1206" y="559"/>
                  </a:lnTo>
                  <a:lnTo>
                    <a:pt x="1183" y="516"/>
                  </a:lnTo>
                  <a:lnTo>
                    <a:pt x="1156" y="474"/>
                  </a:lnTo>
                  <a:lnTo>
                    <a:pt x="1124" y="435"/>
                  </a:lnTo>
                  <a:lnTo>
                    <a:pt x="1089" y="398"/>
                  </a:lnTo>
                  <a:lnTo>
                    <a:pt x="1070" y="382"/>
                  </a:lnTo>
                  <a:lnTo>
                    <a:pt x="1050" y="365"/>
                  </a:lnTo>
                  <a:lnTo>
                    <a:pt x="1030" y="350"/>
                  </a:lnTo>
                  <a:lnTo>
                    <a:pt x="1010" y="336"/>
                  </a:lnTo>
                  <a:lnTo>
                    <a:pt x="988" y="323"/>
                  </a:lnTo>
                  <a:lnTo>
                    <a:pt x="968" y="311"/>
                  </a:lnTo>
                  <a:lnTo>
                    <a:pt x="945" y="300"/>
                  </a:lnTo>
                  <a:lnTo>
                    <a:pt x="923" y="290"/>
                  </a:lnTo>
                  <a:lnTo>
                    <a:pt x="900" y="281"/>
                  </a:lnTo>
                  <a:lnTo>
                    <a:pt x="878" y="275"/>
                  </a:lnTo>
                  <a:lnTo>
                    <a:pt x="855" y="268"/>
                  </a:lnTo>
                  <a:lnTo>
                    <a:pt x="830" y="263"/>
                  </a:lnTo>
                  <a:lnTo>
                    <a:pt x="806" y="258"/>
                  </a:lnTo>
                  <a:lnTo>
                    <a:pt x="781" y="254"/>
                  </a:lnTo>
                  <a:lnTo>
                    <a:pt x="758" y="253"/>
                  </a:lnTo>
                  <a:lnTo>
                    <a:pt x="732" y="253"/>
                  </a:lnTo>
                  <a:lnTo>
                    <a:pt x="682" y="256"/>
                  </a:lnTo>
                  <a:lnTo>
                    <a:pt x="634" y="263"/>
                  </a:lnTo>
                  <a:lnTo>
                    <a:pt x="587" y="275"/>
                  </a:lnTo>
                  <a:lnTo>
                    <a:pt x="542" y="291"/>
                  </a:lnTo>
                  <a:lnTo>
                    <a:pt x="500" y="313"/>
                  </a:lnTo>
                  <a:lnTo>
                    <a:pt x="460" y="338"/>
                  </a:lnTo>
                  <a:lnTo>
                    <a:pt x="425" y="367"/>
                  </a:lnTo>
                  <a:lnTo>
                    <a:pt x="391" y="398"/>
                  </a:lnTo>
                  <a:lnTo>
                    <a:pt x="361" y="434"/>
                  </a:lnTo>
                  <a:lnTo>
                    <a:pt x="334" y="472"/>
                  </a:lnTo>
                  <a:lnTo>
                    <a:pt x="311" y="512"/>
                  </a:lnTo>
                  <a:lnTo>
                    <a:pt x="292" y="556"/>
                  </a:lnTo>
                  <a:lnTo>
                    <a:pt x="279" y="601"/>
                  </a:lnTo>
                  <a:lnTo>
                    <a:pt x="269" y="648"/>
                  </a:lnTo>
                  <a:lnTo>
                    <a:pt x="264" y="698"/>
                  </a:lnTo>
                  <a:lnTo>
                    <a:pt x="264" y="748"/>
                  </a:lnTo>
                  <a:lnTo>
                    <a:pt x="266" y="770"/>
                  </a:lnTo>
                  <a:lnTo>
                    <a:pt x="269" y="790"/>
                  </a:lnTo>
                  <a:lnTo>
                    <a:pt x="272" y="812"/>
                  </a:lnTo>
                  <a:lnTo>
                    <a:pt x="277" y="834"/>
                  </a:lnTo>
                  <a:lnTo>
                    <a:pt x="247" y="824"/>
                  </a:lnTo>
                  <a:lnTo>
                    <a:pt x="217" y="814"/>
                  </a:lnTo>
                  <a:lnTo>
                    <a:pt x="190" y="802"/>
                  </a:lnTo>
                  <a:lnTo>
                    <a:pt x="165" y="790"/>
                  </a:lnTo>
                  <a:lnTo>
                    <a:pt x="140" y="777"/>
                  </a:lnTo>
                  <a:lnTo>
                    <a:pt x="117" y="762"/>
                  </a:lnTo>
                  <a:lnTo>
                    <a:pt x="97" y="747"/>
                  </a:lnTo>
                  <a:lnTo>
                    <a:pt x="77" y="731"/>
                  </a:lnTo>
                  <a:lnTo>
                    <a:pt x="63" y="718"/>
                  </a:lnTo>
                  <a:lnTo>
                    <a:pt x="51" y="698"/>
                  </a:lnTo>
                  <a:lnTo>
                    <a:pt x="40" y="675"/>
                  </a:lnTo>
                  <a:lnTo>
                    <a:pt x="30" y="648"/>
                  </a:lnTo>
                  <a:lnTo>
                    <a:pt x="21" y="618"/>
                  </a:lnTo>
                  <a:lnTo>
                    <a:pt x="13" y="583"/>
                  </a:lnTo>
                  <a:lnTo>
                    <a:pt x="6" y="547"/>
                  </a:lnTo>
                  <a:lnTo>
                    <a:pt x="3" y="509"/>
                  </a:lnTo>
                  <a:lnTo>
                    <a:pt x="0" y="470"/>
                  </a:lnTo>
                  <a:lnTo>
                    <a:pt x="0" y="435"/>
                  </a:lnTo>
                  <a:lnTo>
                    <a:pt x="3" y="403"/>
                  </a:lnTo>
                  <a:lnTo>
                    <a:pt x="6" y="373"/>
                  </a:lnTo>
                  <a:lnTo>
                    <a:pt x="23" y="357"/>
                  </a:lnTo>
                  <a:lnTo>
                    <a:pt x="40" y="340"/>
                  </a:lnTo>
                  <a:lnTo>
                    <a:pt x="60" y="325"/>
                  </a:lnTo>
                  <a:lnTo>
                    <a:pt x="80" y="308"/>
                  </a:lnTo>
                  <a:lnTo>
                    <a:pt x="102" y="293"/>
                  </a:lnTo>
                  <a:lnTo>
                    <a:pt x="125" y="278"/>
                  </a:lnTo>
                  <a:lnTo>
                    <a:pt x="150" y="263"/>
                  </a:lnTo>
                  <a:lnTo>
                    <a:pt x="177" y="248"/>
                  </a:lnTo>
                  <a:lnTo>
                    <a:pt x="204" y="233"/>
                  </a:lnTo>
                  <a:lnTo>
                    <a:pt x="234" y="219"/>
                  </a:lnTo>
                  <a:lnTo>
                    <a:pt x="264" y="206"/>
                  </a:lnTo>
                  <a:lnTo>
                    <a:pt x="296" y="193"/>
                  </a:lnTo>
                  <a:lnTo>
                    <a:pt x="328" y="179"/>
                  </a:lnTo>
                  <a:lnTo>
                    <a:pt x="361" y="166"/>
                  </a:lnTo>
                  <a:lnTo>
                    <a:pt x="396" y="152"/>
                  </a:lnTo>
                  <a:lnTo>
                    <a:pt x="433" y="141"/>
                  </a:lnTo>
                  <a:lnTo>
                    <a:pt x="471" y="129"/>
                  </a:lnTo>
                  <a:lnTo>
                    <a:pt x="510" y="117"/>
                  </a:lnTo>
                  <a:lnTo>
                    <a:pt x="548" y="107"/>
                  </a:lnTo>
                  <a:lnTo>
                    <a:pt x="590" y="95"/>
                  </a:lnTo>
                  <a:lnTo>
                    <a:pt x="632" y="85"/>
                  </a:lnTo>
                  <a:lnTo>
                    <a:pt x="674" y="75"/>
                  </a:lnTo>
                  <a:lnTo>
                    <a:pt x="717" y="65"/>
                  </a:lnTo>
                  <a:lnTo>
                    <a:pt x="763" y="57"/>
                  </a:lnTo>
                  <a:lnTo>
                    <a:pt x="808" y="49"/>
                  </a:lnTo>
                  <a:lnTo>
                    <a:pt x="855" y="40"/>
                  </a:lnTo>
                  <a:lnTo>
                    <a:pt x="903" y="32"/>
                  </a:lnTo>
                  <a:lnTo>
                    <a:pt x="952" y="25"/>
                  </a:lnTo>
                  <a:lnTo>
                    <a:pt x="1000" y="18"/>
                  </a:lnTo>
                  <a:lnTo>
                    <a:pt x="1050" y="12"/>
                  </a:lnTo>
                  <a:lnTo>
                    <a:pt x="1101" y="5"/>
                  </a:lnTo>
                  <a:lnTo>
                    <a:pt x="1152" y="0"/>
                  </a:lnTo>
                  <a:lnTo>
                    <a:pt x="1157" y="7"/>
                  </a:lnTo>
                  <a:lnTo>
                    <a:pt x="1164" y="15"/>
                  </a:lnTo>
                  <a:lnTo>
                    <a:pt x="1171" y="22"/>
                  </a:lnTo>
                  <a:lnTo>
                    <a:pt x="1179" y="30"/>
                  </a:lnTo>
                  <a:lnTo>
                    <a:pt x="1188" y="37"/>
                  </a:lnTo>
                  <a:lnTo>
                    <a:pt x="1198" y="44"/>
                  </a:lnTo>
                  <a:lnTo>
                    <a:pt x="1208" y="50"/>
                  </a:lnTo>
                  <a:lnTo>
                    <a:pt x="1219" y="57"/>
                  </a:lnTo>
                  <a:lnTo>
                    <a:pt x="1263" y="77"/>
                  </a:lnTo>
                  <a:lnTo>
                    <a:pt x="1313" y="95"/>
                  </a:lnTo>
                  <a:lnTo>
                    <a:pt x="1370" y="110"/>
                  </a:lnTo>
                  <a:lnTo>
                    <a:pt x="1432" y="122"/>
                  </a:lnTo>
                  <a:lnTo>
                    <a:pt x="1499" y="131"/>
                  </a:lnTo>
                  <a:lnTo>
                    <a:pt x="1567" y="139"/>
                  </a:lnTo>
                  <a:lnTo>
                    <a:pt x="1639" y="142"/>
                  </a:lnTo>
                  <a:lnTo>
                    <a:pt x="1713" y="144"/>
                  </a:lnTo>
                  <a:lnTo>
                    <a:pt x="1785" y="142"/>
                  </a:lnTo>
                  <a:lnTo>
                    <a:pt x="1855" y="139"/>
                  </a:lnTo>
                  <a:lnTo>
                    <a:pt x="1924" y="131"/>
                  </a:lnTo>
                  <a:lnTo>
                    <a:pt x="1989" y="122"/>
                  </a:lnTo>
                  <a:lnTo>
                    <a:pt x="2051" y="110"/>
                  </a:lnTo>
                  <a:lnTo>
                    <a:pt x="2106" y="95"/>
                  </a:lnTo>
                  <a:lnTo>
                    <a:pt x="2155" y="77"/>
                  </a:lnTo>
                  <a:lnTo>
                    <a:pt x="2195" y="57"/>
                  </a:lnTo>
                  <a:lnTo>
                    <a:pt x="2208" y="49"/>
                  </a:lnTo>
                  <a:lnTo>
                    <a:pt x="2222" y="39"/>
                  </a:lnTo>
                  <a:lnTo>
                    <a:pt x="2232" y="30"/>
                  </a:lnTo>
                  <a:lnTo>
                    <a:pt x="2242" y="20"/>
                  </a:lnTo>
                  <a:lnTo>
                    <a:pt x="2250" y="20"/>
                  </a:lnTo>
                  <a:lnTo>
                    <a:pt x="2324" y="32"/>
                  </a:lnTo>
                  <a:lnTo>
                    <a:pt x="2397" y="45"/>
                  </a:lnTo>
                  <a:lnTo>
                    <a:pt x="2471" y="60"/>
                  </a:lnTo>
                  <a:lnTo>
                    <a:pt x="2543" y="77"/>
                  </a:lnTo>
                  <a:lnTo>
                    <a:pt x="2613" y="94"/>
                  </a:lnTo>
                  <a:lnTo>
                    <a:pt x="2682" y="114"/>
                  </a:lnTo>
                  <a:lnTo>
                    <a:pt x="2749" y="134"/>
                  </a:lnTo>
                  <a:lnTo>
                    <a:pt x="2812" y="156"/>
                  </a:lnTo>
                  <a:lnTo>
                    <a:pt x="2876" y="177"/>
                  </a:lnTo>
                  <a:lnTo>
                    <a:pt x="2935" y="203"/>
                  </a:lnTo>
                  <a:lnTo>
                    <a:pt x="2991" y="226"/>
                  </a:lnTo>
                  <a:lnTo>
                    <a:pt x="3045" y="253"/>
                  </a:lnTo>
                  <a:lnTo>
                    <a:pt x="3097" y="278"/>
                  </a:lnTo>
                  <a:lnTo>
                    <a:pt x="3142" y="305"/>
                  </a:lnTo>
                  <a:lnTo>
                    <a:pt x="3186" y="331"/>
                  </a:lnTo>
                  <a:lnTo>
                    <a:pt x="3224" y="360"/>
                  </a:lnTo>
                  <a:lnTo>
                    <a:pt x="3227" y="355"/>
                  </a:lnTo>
                  <a:lnTo>
                    <a:pt x="3236" y="387"/>
                  </a:lnTo>
                  <a:lnTo>
                    <a:pt x="3242" y="423"/>
                  </a:lnTo>
                  <a:lnTo>
                    <a:pt x="3247" y="462"/>
                  </a:lnTo>
                  <a:lnTo>
                    <a:pt x="3249" y="50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6544" y="1687"/>
              <a:ext cx="35" cy="28"/>
            </a:xfrm>
            <a:custGeom>
              <a:avLst/>
              <a:gdLst>
                <a:gd name="T0" fmla="*/ 1 w 67"/>
                <a:gd name="T1" fmla="*/ 0 h 101"/>
                <a:gd name="T2" fmla="*/ 1 w 67"/>
                <a:gd name="T3" fmla="*/ 0 h 101"/>
                <a:gd name="T4" fmla="*/ 1 w 67"/>
                <a:gd name="T5" fmla="*/ 0 h 101"/>
                <a:gd name="T6" fmla="*/ 1 w 67"/>
                <a:gd name="T7" fmla="*/ 0 h 101"/>
                <a:gd name="T8" fmla="*/ 1 w 67"/>
                <a:gd name="T9" fmla="*/ 0 h 101"/>
                <a:gd name="T10" fmla="*/ 1 w 67"/>
                <a:gd name="T11" fmla="*/ 0 h 101"/>
                <a:gd name="T12" fmla="*/ 2 w 67"/>
                <a:gd name="T13" fmla="*/ 0 h 101"/>
                <a:gd name="T14" fmla="*/ 2 w 67"/>
                <a:gd name="T15" fmla="*/ 0 h 101"/>
                <a:gd name="T16" fmla="*/ 2 w 67"/>
                <a:gd name="T17" fmla="*/ 0 h 101"/>
                <a:gd name="T18" fmla="*/ 2 w 67"/>
                <a:gd name="T19" fmla="*/ 0 h 101"/>
                <a:gd name="T20" fmla="*/ 2 w 67"/>
                <a:gd name="T21" fmla="*/ 0 h 101"/>
                <a:gd name="T22" fmla="*/ 2 w 67"/>
                <a:gd name="T23" fmla="*/ 0 h 101"/>
                <a:gd name="T24" fmla="*/ 2 w 67"/>
                <a:gd name="T25" fmla="*/ 0 h 101"/>
                <a:gd name="T26" fmla="*/ 2 w 67"/>
                <a:gd name="T27" fmla="*/ 0 h 101"/>
                <a:gd name="T28" fmla="*/ 2 w 67"/>
                <a:gd name="T29" fmla="*/ 0 h 101"/>
                <a:gd name="T30" fmla="*/ 1 w 67"/>
                <a:gd name="T31" fmla="*/ 0 h 101"/>
                <a:gd name="T32" fmla="*/ 1 w 67"/>
                <a:gd name="T33" fmla="*/ 0 h 101"/>
                <a:gd name="T34" fmla="*/ 1 w 67"/>
                <a:gd name="T35" fmla="*/ 0 h 101"/>
                <a:gd name="T36" fmla="*/ 1 w 67"/>
                <a:gd name="T37" fmla="*/ 0 h 101"/>
                <a:gd name="T38" fmla="*/ 0 w 67"/>
                <a:gd name="T39" fmla="*/ 0 h 101"/>
                <a:gd name="T40" fmla="*/ 0 w 67"/>
                <a:gd name="T41" fmla="*/ 0 h 101"/>
                <a:gd name="T42" fmla="*/ 1 w 67"/>
                <a:gd name="T43" fmla="*/ 0 h 101"/>
                <a:gd name="T44" fmla="*/ 1 w 67"/>
                <a:gd name="T45" fmla="*/ 0 h 101"/>
                <a:gd name="T46" fmla="*/ 1 w 67"/>
                <a:gd name="T47" fmla="*/ 0 h 101"/>
                <a:gd name="T48" fmla="*/ 1 w 67"/>
                <a:gd name="T49" fmla="*/ 0 h 101"/>
                <a:gd name="T50" fmla="*/ 1 w 67"/>
                <a:gd name="T51" fmla="*/ 0 h 101"/>
                <a:gd name="T52" fmla="*/ 1 w 67"/>
                <a:gd name="T53" fmla="*/ 0 h 101"/>
                <a:gd name="T54" fmla="*/ 1 w 67"/>
                <a:gd name="T55" fmla="*/ 0 h 101"/>
                <a:gd name="T56" fmla="*/ 1 w 67"/>
                <a:gd name="T57" fmla="*/ 0 h 101"/>
                <a:gd name="T58" fmla="*/ 1 w 67"/>
                <a:gd name="T59" fmla="*/ 0 h 101"/>
                <a:gd name="T60" fmla="*/ 1 w 67"/>
                <a:gd name="T61" fmla="*/ 0 h 101"/>
                <a:gd name="T62" fmla="*/ 1 w 67"/>
                <a:gd name="T63" fmla="*/ 0 h 101"/>
                <a:gd name="T64" fmla="*/ 2 w 67"/>
                <a:gd name="T65" fmla="*/ 0 h 101"/>
                <a:gd name="T66" fmla="*/ 2 w 67"/>
                <a:gd name="T67" fmla="*/ 0 h 101"/>
                <a:gd name="T68" fmla="*/ 2 w 67"/>
                <a:gd name="T69" fmla="*/ 0 h 101"/>
                <a:gd name="T70" fmla="*/ 3 w 67"/>
                <a:gd name="T71" fmla="*/ 0 h 101"/>
                <a:gd name="T72" fmla="*/ 3 w 67"/>
                <a:gd name="T73" fmla="*/ 0 h 101"/>
                <a:gd name="T74" fmla="*/ 3 w 67"/>
                <a:gd name="T75" fmla="*/ 0 h 101"/>
                <a:gd name="T76" fmla="*/ 2 w 67"/>
                <a:gd name="T77" fmla="*/ 0 h 101"/>
                <a:gd name="T78" fmla="*/ 2 w 67"/>
                <a:gd name="T79" fmla="*/ 0 h 101"/>
                <a:gd name="T80" fmla="*/ 1 w 67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1"/>
                <a:gd name="T125" fmla="*/ 67 w 67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1">
                  <a:moveTo>
                    <a:pt x="27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7" y="8"/>
                  </a:lnTo>
                  <a:lnTo>
                    <a:pt x="37" y="20"/>
                  </a:lnTo>
                  <a:lnTo>
                    <a:pt x="43" y="34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50"/>
                  </a:lnTo>
                  <a:lnTo>
                    <a:pt x="37" y="44"/>
                  </a:lnTo>
                  <a:lnTo>
                    <a:pt x="28" y="39"/>
                  </a:lnTo>
                  <a:lnTo>
                    <a:pt x="22" y="37"/>
                  </a:lnTo>
                  <a:lnTo>
                    <a:pt x="11" y="40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8" y="90"/>
                  </a:lnTo>
                  <a:lnTo>
                    <a:pt x="15" y="97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7"/>
                  </a:lnTo>
                  <a:lnTo>
                    <a:pt x="58" y="85"/>
                  </a:lnTo>
                  <a:lnTo>
                    <a:pt x="65" y="70"/>
                  </a:lnTo>
                  <a:lnTo>
                    <a:pt x="67" y="50"/>
                  </a:lnTo>
                  <a:lnTo>
                    <a:pt x="63" y="30"/>
                  </a:lnTo>
                  <a:lnTo>
                    <a:pt x="53" y="15"/>
                  </a:lnTo>
                  <a:lnTo>
                    <a:pt x="42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6636" y="1688"/>
              <a:ext cx="35" cy="28"/>
            </a:xfrm>
            <a:custGeom>
              <a:avLst/>
              <a:gdLst>
                <a:gd name="T0" fmla="*/ 1 w 65"/>
                <a:gd name="T1" fmla="*/ 0 h 101"/>
                <a:gd name="T2" fmla="*/ 1 w 65"/>
                <a:gd name="T3" fmla="*/ 0 h 101"/>
                <a:gd name="T4" fmla="*/ 1 w 65"/>
                <a:gd name="T5" fmla="*/ 0 h 101"/>
                <a:gd name="T6" fmla="*/ 1 w 65"/>
                <a:gd name="T7" fmla="*/ 0 h 101"/>
                <a:gd name="T8" fmla="*/ 1 w 65"/>
                <a:gd name="T9" fmla="*/ 0 h 101"/>
                <a:gd name="T10" fmla="*/ 1 w 65"/>
                <a:gd name="T11" fmla="*/ 0 h 101"/>
                <a:gd name="T12" fmla="*/ 2 w 65"/>
                <a:gd name="T13" fmla="*/ 0 h 101"/>
                <a:gd name="T14" fmla="*/ 2 w 65"/>
                <a:gd name="T15" fmla="*/ 0 h 101"/>
                <a:gd name="T16" fmla="*/ 2 w 65"/>
                <a:gd name="T17" fmla="*/ 0 h 101"/>
                <a:gd name="T18" fmla="*/ 2 w 65"/>
                <a:gd name="T19" fmla="*/ 0 h 101"/>
                <a:gd name="T20" fmla="*/ 3 w 65"/>
                <a:gd name="T21" fmla="*/ 0 h 101"/>
                <a:gd name="T22" fmla="*/ 3 w 65"/>
                <a:gd name="T23" fmla="*/ 0 h 101"/>
                <a:gd name="T24" fmla="*/ 3 w 65"/>
                <a:gd name="T25" fmla="*/ 0 h 101"/>
                <a:gd name="T26" fmla="*/ 3 w 65"/>
                <a:gd name="T27" fmla="*/ 0 h 101"/>
                <a:gd name="T28" fmla="*/ 3 w 65"/>
                <a:gd name="T29" fmla="*/ 0 h 101"/>
                <a:gd name="T30" fmla="*/ 2 w 65"/>
                <a:gd name="T31" fmla="*/ 0 h 101"/>
                <a:gd name="T32" fmla="*/ 1 w 65"/>
                <a:gd name="T33" fmla="*/ 0 h 101"/>
                <a:gd name="T34" fmla="*/ 1 w 65"/>
                <a:gd name="T35" fmla="*/ 0 h 101"/>
                <a:gd name="T36" fmla="*/ 1 w 65"/>
                <a:gd name="T37" fmla="*/ 0 h 101"/>
                <a:gd name="T38" fmla="*/ 1 w 65"/>
                <a:gd name="T39" fmla="*/ 0 h 101"/>
                <a:gd name="T40" fmla="*/ 1 w 65"/>
                <a:gd name="T41" fmla="*/ 0 h 101"/>
                <a:gd name="T42" fmla="*/ 1 w 65"/>
                <a:gd name="T43" fmla="*/ 0 h 101"/>
                <a:gd name="T44" fmla="*/ 2 w 65"/>
                <a:gd name="T45" fmla="*/ 0 h 101"/>
                <a:gd name="T46" fmla="*/ 2 w 65"/>
                <a:gd name="T47" fmla="*/ 0 h 101"/>
                <a:gd name="T48" fmla="*/ 2 w 65"/>
                <a:gd name="T49" fmla="*/ 0 h 101"/>
                <a:gd name="T50" fmla="*/ 2 w 65"/>
                <a:gd name="T51" fmla="*/ 0 h 101"/>
                <a:gd name="T52" fmla="*/ 2 w 65"/>
                <a:gd name="T53" fmla="*/ 0 h 101"/>
                <a:gd name="T54" fmla="*/ 2 w 65"/>
                <a:gd name="T55" fmla="*/ 0 h 101"/>
                <a:gd name="T56" fmla="*/ 2 w 65"/>
                <a:gd name="T57" fmla="*/ 0 h 101"/>
                <a:gd name="T58" fmla="*/ 2 w 65"/>
                <a:gd name="T59" fmla="*/ 0 h 101"/>
                <a:gd name="T60" fmla="*/ 2 w 65"/>
                <a:gd name="T61" fmla="*/ 0 h 101"/>
                <a:gd name="T62" fmla="*/ 2 w 65"/>
                <a:gd name="T63" fmla="*/ 0 h 101"/>
                <a:gd name="T64" fmla="*/ 1 w 65"/>
                <a:gd name="T65" fmla="*/ 0 h 101"/>
                <a:gd name="T66" fmla="*/ 1 w 65"/>
                <a:gd name="T67" fmla="*/ 0 h 101"/>
                <a:gd name="T68" fmla="*/ 1 w 65"/>
                <a:gd name="T69" fmla="*/ 0 h 101"/>
                <a:gd name="T70" fmla="*/ 1 w 65"/>
                <a:gd name="T71" fmla="*/ 0 h 101"/>
                <a:gd name="T72" fmla="*/ 0 w 65"/>
                <a:gd name="T73" fmla="*/ 0 h 101"/>
                <a:gd name="T74" fmla="*/ 1 w 65"/>
                <a:gd name="T75" fmla="*/ 0 h 101"/>
                <a:gd name="T76" fmla="*/ 1 w 65"/>
                <a:gd name="T77" fmla="*/ 0 h 101"/>
                <a:gd name="T78" fmla="*/ 1 w 65"/>
                <a:gd name="T79" fmla="*/ 0 h 101"/>
                <a:gd name="T80" fmla="*/ 1 w 65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"/>
                <a:gd name="T124" fmla="*/ 0 h 101"/>
                <a:gd name="T125" fmla="*/ 65 w 65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" h="101">
                  <a:moveTo>
                    <a:pt x="25" y="99"/>
                  </a:moveTo>
                  <a:lnTo>
                    <a:pt x="25" y="99"/>
                  </a:lnTo>
                  <a:lnTo>
                    <a:pt x="27" y="99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8"/>
                  </a:lnTo>
                  <a:lnTo>
                    <a:pt x="57" y="86"/>
                  </a:lnTo>
                  <a:lnTo>
                    <a:pt x="63" y="69"/>
                  </a:lnTo>
                  <a:lnTo>
                    <a:pt x="65" y="51"/>
                  </a:lnTo>
                  <a:lnTo>
                    <a:pt x="62" y="31"/>
                  </a:lnTo>
                  <a:lnTo>
                    <a:pt x="53" y="15"/>
                  </a:lnTo>
                  <a:lnTo>
                    <a:pt x="42" y="4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27" y="9"/>
                  </a:lnTo>
                  <a:lnTo>
                    <a:pt x="37" y="21"/>
                  </a:lnTo>
                  <a:lnTo>
                    <a:pt x="43" y="34"/>
                  </a:lnTo>
                  <a:lnTo>
                    <a:pt x="45" y="51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2" y="51"/>
                  </a:lnTo>
                  <a:lnTo>
                    <a:pt x="37" y="44"/>
                  </a:lnTo>
                  <a:lnTo>
                    <a:pt x="30" y="39"/>
                  </a:lnTo>
                  <a:lnTo>
                    <a:pt x="22" y="37"/>
                  </a:lnTo>
                  <a:lnTo>
                    <a:pt x="13" y="39"/>
                  </a:lnTo>
                  <a:lnTo>
                    <a:pt x="6" y="46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91"/>
                  </a:lnTo>
                  <a:lnTo>
                    <a:pt x="15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auto">
            <a:xfrm>
              <a:off x="6055" y="1944"/>
              <a:ext cx="311" cy="167"/>
            </a:xfrm>
            <a:custGeom>
              <a:avLst/>
              <a:gdLst>
                <a:gd name="T0" fmla="*/ 10 w 591"/>
                <a:gd name="T1" fmla="*/ 0 h 589"/>
                <a:gd name="T2" fmla="*/ 8 w 591"/>
                <a:gd name="T3" fmla="*/ 0 h 589"/>
                <a:gd name="T4" fmla="*/ 6 w 591"/>
                <a:gd name="T5" fmla="*/ 0 h 589"/>
                <a:gd name="T6" fmla="*/ 4 w 591"/>
                <a:gd name="T7" fmla="*/ 0 h 589"/>
                <a:gd name="T8" fmla="*/ 2 w 591"/>
                <a:gd name="T9" fmla="*/ 0 h 589"/>
                <a:gd name="T10" fmla="*/ 1 w 591"/>
                <a:gd name="T11" fmla="*/ 0 h 589"/>
                <a:gd name="T12" fmla="*/ 1 w 591"/>
                <a:gd name="T13" fmla="*/ 0 h 589"/>
                <a:gd name="T14" fmla="*/ 0 w 591"/>
                <a:gd name="T15" fmla="*/ 1 h 589"/>
                <a:gd name="T16" fmla="*/ 1 w 591"/>
                <a:gd name="T17" fmla="*/ 1 h 589"/>
                <a:gd name="T18" fmla="*/ 1 w 591"/>
                <a:gd name="T19" fmla="*/ 1 h 589"/>
                <a:gd name="T20" fmla="*/ 2 w 591"/>
                <a:gd name="T21" fmla="*/ 1 h 589"/>
                <a:gd name="T22" fmla="*/ 3 w 591"/>
                <a:gd name="T23" fmla="*/ 1 h 589"/>
                <a:gd name="T24" fmla="*/ 5 w 591"/>
                <a:gd name="T25" fmla="*/ 1 h 589"/>
                <a:gd name="T26" fmla="*/ 7 w 591"/>
                <a:gd name="T27" fmla="*/ 1 h 589"/>
                <a:gd name="T28" fmla="*/ 9 w 591"/>
                <a:gd name="T29" fmla="*/ 1 h 589"/>
                <a:gd name="T30" fmla="*/ 12 w 591"/>
                <a:gd name="T31" fmla="*/ 1 h 589"/>
                <a:gd name="T32" fmla="*/ 14 w 591"/>
                <a:gd name="T33" fmla="*/ 1 h 589"/>
                <a:gd name="T34" fmla="*/ 16 w 591"/>
                <a:gd name="T35" fmla="*/ 1 h 589"/>
                <a:gd name="T36" fmla="*/ 18 w 591"/>
                <a:gd name="T37" fmla="*/ 1 h 589"/>
                <a:gd name="T38" fmla="*/ 20 w 591"/>
                <a:gd name="T39" fmla="*/ 1 h 589"/>
                <a:gd name="T40" fmla="*/ 22 w 591"/>
                <a:gd name="T41" fmla="*/ 1 h 589"/>
                <a:gd name="T42" fmla="*/ 23 w 591"/>
                <a:gd name="T43" fmla="*/ 1 h 589"/>
                <a:gd name="T44" fmla="*/ 24 w 591"/>
                <a:gd name="T45" fmla="*/ 1 h 589"/>
                <a:gd name="T46" fmla="*/ 24 w 591"/>
                <a:gd name="T47" fmla="*/ 1 h 589"/>
                <a:gd name="T48" fmla="*/ 24 w 591"/>
                <a:gd name="T49" fmla="*/ 1 h 589"/>
                <a:gd name="T50" fmla="*/ 23 w 591"/>
                <a:gd name="T51" fmla="*/ 0 h 589"/>
                <a:gd name="T52" fmla="*/ 22 w 591"/>
                <a:gd name="T53" fmla="*/ 0 h 589"/>
                <a:gd name="T54" fmla="*/ 21 w 591"/>
                <a:gd name="T55" fmla="*/ 0 h 589"/>
                <a:gd name="T56" fmla="*/ 19 w 591"/>
                <a:gd name="T57" fmla="*/ 0 h 589"/>
                <a:gd name="T58" fmla="*/ 17 w 591"/>
                <a:gd name="T59" fmla="*/ 0 h 589"/>
                <a:gd name="T60" fmla="*/ 15 w 591"/>
                <a:gd name="T61" fmla="*/ 0 h 589"/>
                <a:gd name="T62" fmla="*/ 13 w 591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589"/>
                <a:gd name="T98" fmla="*/ 591 w 591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589">
                  <a:moveTo>
                    <a:pt x="280" y="0"/>
                  </a:moveTo>
                  <a:lnTo>
                    <a:pt x="249" y="1"/>
                  </a:lnTo>
                  <a:lnTo>
                    <a:pt x="221" y="6"/>
                  </a:lnTo>
                  <a:lnTo>
                    <a:pt x="192" y="13"/>
                  </a:lnTo>
                  <a:lnTo>
                    <a:pt x="166" y="23"/>
                  </a:lnTo>
                  <a:lnTo>
                    <a:pt x="141" y="35"/>
                  </a:lnTo>
                  <a:lnTo>
                    <a:pt x="117" y="50"/>
                  </a:lnTo>
                  <a:lnTo>
                    <a:pt x="95" y="67"/>
                  </a:lnTo>
                  <a:lnTo>
                    <a:pt x="75" y="87"/>
                  </a:lnTo>
                  <a:lnTo>
                    <a:pt x="59" y="107"/>
                  </a:lnTo>
                  <a:lnTo>
                    <a:pt x="42" y="130"/>
                  </a:lnTo>
                  <a:lnTo>
                    <a:pt x="29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3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10" y="353"/>
                  </a:lnTo>
                  <a:lnTo>
                    <a:pt x="18" y="380"/>
                  </a:lnTo>
                  <a:lnTo>
                    <a:pt x="30" y="406"/>
                  </a:lnTo>
                  <a:lnTo>
                    <a:pt x="44" y="433"/>
                  </a:lnTo>
                  <a:lnTo>
                    <a:pt x="59" y="458"/>
                  </a:lnTo>
                  <a:lnTo>
                    <a:pt x="79" y="482"/>
                  </a:lnTo>
                  <a:lnTo>
                    <a:pt x="99" y="503"/>
                  </a:lnTo>
                  <a:lnTo>
                    <a:pt x="122" y="524"/>
                  </a:lnTo>
                  <a:lnTo>
                    <a:pt x="146" y="540"/>
                  </a:lnTo>
                  <a:lnTo>
                    <a:pt x="171" y="555"/>
                  </a:lnTo>
                  <a:lnTo>
                    <a:pt x="198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1" y="587"/>
                  </a:lnTo>
                  <a:lnTo>
                    <a:pt x="370" y="584"/>
                  </a:lnTo>
                  <a:lnTo>
                    <a:pt x="398" y="577"/>
                  </a:lnTo>
                  <a:lnTo>
                    <a:pt x="423" y="567"/>
                  </a:lnTo>
                  <a:lnTo>
                    <a:pt x="449" y="555"/>
                  </a:lnTo>
                  <a:lnTo>
                    <a:pt x="474" y="540"/>
                  </a:lnTo>
                  <a:lnTo>
                    <a:pt x="495" y="524"/>
                  </a:lnTo>
                  <a:lnTo>
                    <a:pt x="515" y="503"/>
                  </a:lnTo>
                  <a:lnTo>
                    <a:pt x="534" y="482"/>
                  </a:lnTo>
                  <a:lnTo>
                    <a:pt x="551" y="458"/>
                  </a:lnTo>
                  <a:lnTo>
                    <a:pt x="564" y="433"/>
                  </a:lnTo>
                  <a:lnTo>
                    <a:pt x="576" y="406"/>
                  </a:lnTo>
                  <a:lnTo>
                    <a:pt x="584" y="380"/>
                  </a:lnTo>
                  <a:lnTo>
                    <a:pt x="589" y="353"/>
                  </a:lnTo>
                  <a:lnTo>
                    <a:pt x="591" y="323"/>
                  </a:lnTo>
                  <a:lnTo>
                    <a:pt x="591" y="294"/>
                  </a:lnTo>
                  <a:lnTo>
                    <a:pt x="587" y="266"/>
                  </a:lnTo>
                  <a:lnTo>
                    <a:pt x="582" y="236"/>
                  </a:lnTo>
                  <a:lnTo>
                    <a:pt x="574" y="209"/>
                  </a:lnTo>
                  <a:lnTo>
                    <a:pt x="562" y="182"/>
                  </a:lnTo>
                  <a:lnTo>
                    <a:pt x="549" y="155"/>
                  </a:lnTo>
                  <a:lnTo>
                    <a:pt x="534" y="130"/>
                  </a:lnTo>
                  <a:lnTo>
                    <a:pt x="514" y="107"/>
                  </a:lnTo>
                  <a:lnTo>
                    <a:pt x="494" y="85"/>
                  </a:lnTo>
                  <a:lnTo>
                    <a:pt x="470" y="65"/>
                  </a:lnTo>
                  <a:lnTo>
                    <a:pt x="447" y="48"/>
                  </a:lnTo>
                  <a:lnTo>
                    <a:pt x="422" y="33"/>
                  </a:lnTo>
                  <a:lnTo>
                    <a:pt x="395" y="21"/>
                  </a:lnTo>
                  <a:lnTo>
                    <a:pt x="367" y="11"/>
                  </a:lnTo>
                  <a:lnTo>
                    <a:pt x="338" y="5"/>
                  </a:lnTo>
                  <a:lnTo>
                    <a:pt x="310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6079" y="1957"/>
              <a:ext cx="264" cy="142"/>
            </a:xfrm>
            <a:custGeom>
              <a:avLst/>
              <a:gdLst>
                <a:gd name="T0" fmla="*/ 11 w 502"/>
                <a:gd name="T1" fmla="*/ 1 h 502"/>
                <a:gd name="T2" fmla="*/ 9 w 502"/>
                <a:gd name="T3" fmla="*/ 1 h 502"/>
                <a:gd name="T4" fmla="*/ 8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7 w 502"/>
                <a:gd name="T61" fmla="*/ 0 h 502"/>
                <a:gd name="T62" fmla="*/ 8 w 502"/>
                <a:gd name="T63" fmla="*/ 0 h 502"/>
                <a:gd name="T64" fmla="*/ 9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5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19 w 502"/>
                <a:gd name="T89" fmla="*/ 0 h 502"/>
                <a:gd name="T90" fmla="*/ 19 w 502"/>
                <a:gd name="T91" fmla="*/ 0 h 502"/>
                <a:gd name="T92" fmla="*/ 20 w 502"/>
                <a:gd name="T93" fmla="*/ 0 h 502"/>
                <a:gd name="T94" fmla="*/ 20 w 502"/>
                <a:gd name="T95" fmla="*/ 0 h 502"/>
                <a:gd name="T96" fmla="*/ 20 w 502"/>
                <a:gd name="T97" fmla="*/ 1 h 502"/>
                <a:gd name="T98" fmla="*/ 20 w 502"/>
                <a:gd name="T99" fmla="*/ 1 h 502"/>
                <a:gd name="T100" fmla="*/ 19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4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5" y="410"/>
                  </a:lnTo>
                  <a:lnTo>
                    <a:pt x="50" y="390"/>
                  </a:lnTo>
                  <a:lnTo>
                    <a:pt x="37" y="370"/>
                  </a:lnTo>
                  <a:lnTo>
                    <a:pt x="25" y="347"/>
                  </a:lnTo>
                  <a:lnTo>
                    <a:pt x="15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2" y="19"/>
                  </a:lnTo>
                  <a:lnTo>
                    <a:pt x="166" y="12"/>
                  </a:lnTo>
                  <a:lnTo>
                    <a:pt x="189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1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8" y="42"/>
                  </a:lnTo>
                  <a:lnTo>
                    <a:pt x="398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5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auto">
            <a:xfrm>
              <a:off x="6093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1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1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5" y="5"/>
                  </a:lnTo>
                  <a:lnTo>
                    <a:pt x="125" y="18"/>
                  </a:lnTo>
                  <a:lnTo>
                    <a:pt x="88" y="38"/>
                  </a:lnTo>
                  <a:lnTo>
                    <a:pt x="57" y="65"/>
                  </a:lnTo>
                  <a:lnTo>
                    <a:pt x="31" y="98"/>
                  </a:lnTo>
                  <a:lnTo>
                    <a:pt x="13" y="135"/>
                  </a:lnTo>
                  <a:lnTo>
                    <a:pt x="1" y="177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6" y="266"/>
                  </a:lnTo>
                  <a:lnTo>
                    <a:pt x="13" y="288"/>
                  </a:lnTo>
                  <a:lnTo>
                    <a:pt x="21" y="308"/>
                  </a:lnTo>
                  <a:lnTo>
                    <a:pt x="31" y="326"/>
                  </a:lnTo>
                  <a:lnTo>
                    <a:pt x="43" y="346"/>
                  </a:lnTo>
                  <a:lnTo>
                    <a:pt x="58" y="363"/>
                  </a:lnTo>
                  <a:lnTo>
                    <a:pt x="73" y="380"/>
                  </a:lnTo>
                  <a:lnTo>
                    <a:pt x="90" y="395"/>
                  </a:lnTo>
                  <a:lnTo>
                    <a:pt x="108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0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7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4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1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1" y="308"/>
                  </a:lnTo>
                  <a:lnTo>
                    <a:pt x="438" y="288"/>
                  </a:lnTo>
                  <a:lnTo>
                    <a:pt x="441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1" y="200"/>
                  </a:lnTo>
                  <a:lnTo>
                    <a:pt x="436" y="179"/>
                  </a:lnTo>
                  <a:lnTo>
                    <a:pt x="430" y="157"/>
                  </a:lnTo>
                  <a:lnTo>
                    <a:pt x="421" y="137"/>
                  </a:lnTo>
                  <a:lnTo>
                    <a:pt x="411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69" y="65"/>
                  </a:lnTo>
                  <a:lnTo>
                    <a:pt x="353" y="50"/>
                  </a:lnTo>
                  <a:lnTo>
                    <a:pt x="334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2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auto">
            <a:xfrm>
              <a:off x="6118" y="1977"/>
              <a:ext cx="186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8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0 w 355"/>
                <a:gd name="T69" fmla="*/ 0 h 355"/>
                <a:gd name="T70" fmla="*/ 11 w 355"/>
                <a:gd name="T71" fmla="*/ 0 h 355"/>
                <a:gd name="T72" fmla="*/ 12 w 355"/>
                <a:gd name="T73" fmla="*/ 0 h 355"/>
                <a:gd name="T74" fmla="*/ 12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1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7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8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3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0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0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2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1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19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09" y="303"/>
                  </a:lnTo>
                  <a:lnTo>
                    <a:pt x="284" y="325"/>
                  </a:lnTo>
                  <a:lnTo>
                    <a:pt x="256" y="341"/>
                  </a:lnTo>
                  <a:lnTo>
                    <a:pt x="222" y="351"/>
                  </a:lnTo>
                  <a:lnTo>
                    <a:pt x="187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auto">
            <a:xfrm>
              <a:off x="7016" y="1944"/>
              <a:ext cx="311" cy="167"/>
            </a:xfrm>
            <a:custGeom>
              <a:avLst/>
              <a:gdLst>
                <a:gd name="T0" fmla="*/ 10 w 589"/>
                <a:gd name="T1" fmla="*/ 0 h 589"/>
                <a:gd name="T2" fmla="*/ 8 w 589"/>
                <a:gd name="T3" fmla="*/ 0 h 589"/>
                <a:gd name="T4" fmla="*/ 6 w 589"/>
                <a:gd name="T5" fmla="*/ 0 h 589"/>
                <a:gd name="T6" fmla="*/ 4 w 589"/>
                <a:gd name="T7" fmla="*/ 0 h 589"/>
                <a:gd name="T8" fmla="*/ 2 w 589"/>
                <a:gd name="T9" fmla="*/ 0 h 589"/>
                <a:gd name="T10" fmla="*/ 1 w 589"/>
                <a:gd name="T11" fmla="*/ 0 h 589"/>
                <a:gd name="T12" fmla="*/ 1 w 589"/>
                <a:gd name="T13" fmla="*/ 0 h 589"/>
                <a:gd name="T14" fmla="*/ 0 w 589"/>
                <a:gd name="T15" fmla="*/ 1 h 589"/>
                <a:gd name="T16" fmla="*/ 1 w 589"/>
                <a:gd name="T17" fmla="*/ 1 h 589"/>
                <a:gd name="T18" fmla="*/ 1 w 589"/>
                <a:gd name="T19" fmla="*/ 1 h 589"/>
                <a:gd name="T20" fmla="*/ 2 w 589"/>
                <a:gd name="T21" fmla="*/ 1 h 589"/>
                <a:gd name="T22" fmla="*/ 3 w 589"/>
                <a:gd name="T23" fmla="*/ 1 h 589"/>
                <a:gd name="T24" fmla="*/ 5 w 589"/>
                <a:gd name="T25" fmla="*/ 1 h 589"/>
                <a:gd name="T26" fmla="*/ 7 w 589"/>
                <a:gd name="T27" fmla="*/ 1 h 589"/>
                <a:gd name="T28" fmla="*/ 9 w 589"/>
                <a:gd name="T29" fmla="*/ 1 h 589"/>
                <a:gd name="T30" fmla="*/ 12 w 589"/>
                <a:gd name="T31" fmla="*/ 1 h 589"/>
                <a:gd name="T32" fmla="*/ 14 w 589"/>
                <a:gd name="T33" fmla="*/ 1 h 589"/>
                <a:gd name="T34" fmla="*/ 16 w 589"/>
                <a:gd name="T35" fmla="*/ 1 h 589"/>
                <a:gd name="T36" fmla="*/ 18 w 589"/>
                <a:gd name="T37" fmla="*/ 1 h 589"/>
                <a:gd name="T38" fmla="*/ 21 w 589"/>
                <a:gd name="T39" fmla="*/ 1 h 589"/>
                <a:gd name="T40" fmla="*/ 22 w 589"/>
                <a:gd name="T41" fmla="*/ 1 h 589"/>
                <a:gd name="T42" fmla="*/ 23 w 589"/>
                <a:gd name="T43" fmla="*/ 1 h 589"/>
                <a:gd name="T44" fmla="*/ 24 w 589"/>
                <a:gd name="T45" fmla="*/ 1 h 589"/>
                <a:gd name="T46" fmla="*/ 24 w 589"/>
                <a:gd name="T47" fmla="*/ 1 h 589"/>
                <a:gd name="T48" fmla="*/ 24 w 589"/>
                <a:gd name="T49" fmla="*/ 1 h 589"/>
                <a:gd name="T50" fmla="*/ 23 w 589"/>
                <a:gd name="T51" fmla="*/ 0 h 589"/>
                <a:gd name="T52" fmla="*/ 23 w 589"/>
                <a:gd name="T53" fmla="*/ 0 h 589"/>
                <a:gd name="T54" fmla="*/ 21 w 589"/>
                <a:gd name="T55" fmla="*/ 0 h 589"/>
                <a:gd name="T56" fmla="*/ 19 w 589"/>
                <a:gd name="T57" fmla="*/ 0 h 589"/>
                <a:gd name="T58" fmla="*/ 17 w 589"/>
                <a:gd name="T59" fmla="*/ 0 h 589"/>
                <a:gd name="T60" fmla="*/ 15 w 589"/>
                <a:gd name="T61" fmla="*/ 0 h 589"/>
                <a:gd name="T62" fmla="*/ 13 w 589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9"/>
                <a:gd name="T97" fmla="*/ 0 h 589"/>
                <a:gd name="T98" fmla="*/ 589 w 589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9" h="589">
                  <a:moveTo>
                    <a:pt x="278" y="0"/>
                  </a:moveTo>
                  <a:lnTo>
                    <a:pt x="248" y="1"/>
                  </a:lnTo>
                  <a:lnTo>
                    <a:pt x="219" y="6"/>
                  </a:lnTo>
                  <a:lnTo>
                    <a:pt x="191" y="13"/>
                  </a:lnTo>
                  <a:lnTo>
                    <a:pt x="164" y="23"/>
                  </a:lnTo>
                  <a:lnTo>
                    <a:pt x="139" y="35"/>
                  </a:lnTo>
                  <a:lnTo>
                    <a:pt x="115" y="50"/>
                  </a:lnTo>
                  <a:lnTo>
                    <a:pt x="94" y="67"/>
                  </a:lnTo>
                  <a:lnTo>
                    <a:pt x="74" y="87"/>
                  </a:lnTo>
                  <a:lnTo>
                    <a:pt x="57" y="107"/>
                  </a:lnTo>
                  <a:lnTo>
                    <a:pt x="40" y="130"/>
                  </a:lnTo>
                  <a:lnTo>
                    <a:pt x="27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2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8" y="353"/>
                  </a:lnTo>
                  <a:lnTo>
                    <a:pt x="17" y="380"/>
                  </a:lnTo>
                  <a:lnTo>
                    <a:pt x="28" y="406"/>
                  </a:lnTo>
                  <a:lnTo>
                    <a:pt x="42" y="433"/>
                  </a:lnTo>
                  <a:lnTo>
                    <a:pt x="57" y="458"/>
                  </a:lnTo>
                  <a:lnTo>
                    <a:pt x="77" y="482"/>
                  </a:lnTo>
                  <a:lnTo>
                    <a:pt x="97" y="503"/>
                  </a:lnTo>
                  <a:lnTo>
                    <a:pt x="120" y="524"/>
                  </a:lnTo>
                  <a:lnTo>
                    <a:pt x="144" y="540"/>
                  </a:lnTo>
                  <a:lnTo>
                    <a:pt x="169" y="555"/>
                  </a:lnTo>
                  <a:lnTo>
                    <a:pt x="196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0" y="587"/>
                  </a:lnTo>
                  <a:lnTo>
                    <a:pt x="368" y="584"/>
                  </a:lnTo>
                  <a:lnTo>
                    <a:pt x="397" y="577"/>
                  </a:lnTo>
                  <a:lnTo>
                    <a:pt x="423" y="567"/>
                  </a:lnTo>
                  <a:lnTo>
                    <a:pt x="447" y="555"/>
                  </a:lnTo>
                  <a:lnTo>
                    <a:pt x="472" y="540"/>
                  </a:lnTo>
                  <a:lnTo>
                    <a:pt x="494" y="524"/>
                  </a:lnTo>
                  <a:lnTo>
                    <a:pt x="514" y="503"/>
                  </a:lnTo>
                  <a:lnTo>
                    <a:pt x="532" y="482"/>
                  </a:lnTo>
                  <a:lnTo>
                    <a:pt x="549" y="458"/>
                  </a:lnTo>
                  <a:lnTo>
                    <a:pt x="562" y="433"/>
                  </a:lnTo>
                  <a:lnTo>
                    <a:pt x="574" y="406"/>
                  </a:lnTo>
                  <a:lnTo>
                    <a:pt x="582" y="380"/>
                  </a:lnTo>
                  <a:lnTo>
                    <a:pt x="587" y="353"/>
                  </a:lnTo>
                  <a:lnTo>
                    <a:pt x="589" y="323"/>
                  </a:lnTo>
                  <a:lnTo>
                    <a:pt x="589" y="294"/>
                  </a:lnTo>
                  <a:lnTo>
                    <a:pt x="586" y="266"/>
                  </a:lnTo>
                  <a:lnTo>
                    <a:pt x="581" y="236"/>
                  </a:lnTo>
                  <a:lnTo>
                    <a:pt x="572" y="209"/>
                  </a:lnTo>
                  <a:lnTo>
                    <a:pt x="561" y="182"/>
                  </a:lnTo>
                  <a:lnTo>
                    <a:pt x="547" y="155"/>
                  </a:lnTo>
                  <a:lnTo>
                    <a:pt x="532" y="130"/>
                  </a:lnTo>
                  <a:lnTo>
                    <a:pt x="512" y="107"/>
                  </a:lnTo>
                  <a:lnTo>
                    <a:pt x="492" y="85"/>
                  </a:lnTo>
                  <a:lnTo>
                    <a:pt x="469" y="65"/>
                  </a:lnTo>
                  <a:lnTo>
                    <a:pt x="445" y="48"/>
                  </a:lnTo>
                  <a:lnTo>
                    <a:pt x="420" y="33"/>
                  </a:lnTo>
                  <a:lnTo>
                    <a:pt x="393" y="21"/>
                  </a:lnTo>
                  <a:lnTo>
                    <a:pt x="365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auto">
            <a:xfrm>
              <a:off x="7039" y="1957"/>
              <a:ext cx="265" cy="142"/>
            </a:xfrm>
            <a:custGeom>
              <a:avLst/>
              <a:gdLst>
                <a:gd name="T0" fmla="*/ 11 w 502"/>
                <a:gd name="T1" fmla="*/ 1 h 502"/>
                <a:gd name="T2" fmla="*/ 10 w 502"/>
                <a:gd name="T3" fmla="*/ 1 h 502"/>
                <a:gd name="T4" fmla="*/ 9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8 w 502"/>
                <a:gd name="T61" fmla="*/ 0 h 502"/>
                <a:gd name="T62" fmla="*/ 8 w 502"/>
                <a:gd name="T63" fmla="*/ 0 h 502"/>
                <a:gd name="T64" fmla="*/ 10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6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20 w 502"/>
                <a:gd name="T89" fmla="*/ 0 h 502"/>
                <a:gd name="T90" fmla="*/ 20 w 502"/>
                <a:gd name="T91" fmla="*/ 0 h 502"/>
                <a:gd name="T92" fmla="*/ 21 w 502"/>
                <a:gd name="T93" fmla="*/ 0 h 502"/>
                <a:gd name="T94" fmla="*/ 21 w 502"/>
                <a:gd name="T95" fmla="*/ 0 h 502"/>
                <a:gd name="T96" fmla="*/ 21 w 502"/>
                <a:gd name="T97" fmla="*/ 1 h 502"/>
                <a:gd name="T98" fmla="*/ 21 w 502"/>
                <a:gd name="T99" fmla="*/ 1 h 502"/>
                <a:gd name="T100" fmla="*/ 20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5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6" y="410"/>
                  </a:lnTo>
                  <a:lnTo>
                    <a:pt x="51" y="390"/>
                  </a:lnTo>
                  <a:lnTo>
                    <a:pt x="37" y="370"/>
                  </a:lnTo>
                  <a:lnTo>
                    <a:pt x="26" y="347"/>
                  </a:lnTo>
                  <a:lnTo>
                    <a:pt x="16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3" y="19"/>
                  </a:lnTo>
                  <a:lnTo>
                    <a:pt x="166" y="12"/>
                  </a:lnTo>
                  <a:lnTo>
                    <a:pt x="190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2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9" y="42"/>
                  </a:lnTo>
                  <a:lnTo>
                    <a:pt x="399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6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auto">
            <a:xfrm>
              <a:off x="7054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2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2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6" y="5"/>
                  </a:lnTo>
                  <a:lnTo>
                    <a:pt x="125" y="18"/>
                  </a:lnTo>
                  <a:lnTo>
                    <a:pt x="89" y="38"/>
                  </a:lnTo>
                  <a:lnTo>
                    <a:pt x="57" y="65"/>
                  </a:lnTo>
                  <a:lnTo>
                    <a:pt x="32" y="98"/>
                  </a:lnTo>
                  <a:lnTo>
                    <a:pt x="13" y="135"/>
                  </a:lnTo>
                  <a:lnTo>
                    <a:pt x="2" y="177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3" y="288"/>
                  </a:lnTo>
                  <a:lnTo>
                    <a:pt x="22" y="308"/>
                  </a:lnTo>
                  <a:lnTo>
                    <a:pt x="32" y="326"/>
                  </a:lnTo>
                  <a:lnTo>
                    <a:pt x="43" y="346"/>
                  </a:lnTo>
                  <a:lnTo>
                    <a:pt x="59" y="363"/>
                  </a:lnTo>
                  <a:lnTo>
                    <a:pt x="74" y="380"/>
                  </a:lnTo>
                  <a:lnTo>
                    <a:pt x="90" y="395"/>
                  </a:lnTo>
                  <a:lnTo>
                    <a:pt x="109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1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8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5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2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2" y="308"/>
                  </a:lnTo>
                  <a:lnTo>
                    <a:pt x="438" y="288"/>
                  </a:lnTo>
                  <a:lnTo>
                    <a:pt x="442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2" y="200"/>
                  </a:lnTo>
                  <a:lnTo>
                    <a:pt x="437" y="179"/>
                  </a:lnTo>
                  <a:lnTo>
                    <a:pt x="430" y="157"/>
                  </a:lnTo>
                  <a:lnTo>
                    <a:pt x="422" y="137"/>
                  </a:lnTo>
                  <a:lnTo>
                    <a:pt x="412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70" y="65"/>
                  </a:lnTo>
                  <a:lnTo>
                    <a:pt x="353" y="50"/>
                  </a:lnTo>
                  <a:lnTo>
                    <a:pt x="335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3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auto">
            <a:xfrm>
              <a:off x="7078" y="1977"/>
              <a:ext cx="187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9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1 w 355"/>
                <a:gd name="T69" fmla="*/ 0 h 355"/>
                <a:gd name="T70" fmla="*/ 12 w 355"/>
                <a:gd name="T71" fmla="*/ 0 h 355"/>
                <a:gd name="T72" fmla="*/ 12 w 355"/>
                <a:gd name="T73" fmla="*/ 0 h 355"/>
                <a:gd name="T74" fmla="*/ 13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2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8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9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4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1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1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3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3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20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10" y="303"/>
                  </a:lnTo>
                  <a:lnTo>
                    <a:pt x="285" y="325"/>
                  </a:lnTo>
                  <a:lnTo>
                    <a:pt x="256" y="341"/>
                  </a:lnTo>
                  <a:lnTo>
                    <a:pt x="223" y="351"/>
                  </a:lnTo>
                  <a:lnTo>
                    <a:pt x="188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auto">
            <a:xfrm>
              <a:off x="6753" y="1665"/>
              <a:ext cx="104" cy="56"/>
            </a:xfrm>
            <a:custGeom>
              <a:avLst/>
              <a:gdLst>
                <a:gd name="T0" fmla="*/ 4 w 196"/>
                <a:gd name="T1" fmla="*/ 0 h 197"/>
                <a:gd name="T2" fmla="*/ 3 w 196"/>
                <a:gd name="T3" fmla="*/ 0 h 197"/>
                <a:gd name="T4" fmla="*/ 2 w 196"/>
                <a:gd name="T5" fmla="*/ 0 h 197"/>
                <a:gd name="T6" fmla="*/ 2 w 196"/>
                <a:gd name="T7" fmla="*/ 0 h 197"/>
                <a:gd name="T8" fmla="*/ 1 w 196"/>
                <a:gd name="T9" fmla="*/ 0 h 197"/>
                <a:gd name="T10" fmla="*/ 1 w 196"/>
                <a:gd name="T11" fmla="*/ 0 h 197"/>
                <a:gd name="T12" fmla="*/ 1 w 196"/>
                <a:gd name="T13" fmla="*/ 0 h 197"/>
                <a:gd name="T14" fmla="*/ 0 w 196"/>
                <a:gd name="T15" fmla="*/ 0 h 197"/>
                <a:gd name="T16" fmla="*/ 0 w 196"/>
                <a:gd name="T17" fmla="*/ 0 h 197"/>
                <a:gd name="T18" fmla="*/ 1 w 196"/>
                <a:gd name="T19" fmla="*/ 0 h 197"/>
                <a:gd name="T20" fmla="*/ 1 w 196"/>
                <a:gd name="T21" fmla="*/ 0 h 197"/>
                <a:gd name="T22" fmla="*/ 1 w 196"/>
                <a:gd name="T23" fmla="*/ 0 h 197"/>
                <a:gd name="T24" fmla="*/ 2 w 196"/>
                <a:gd name="T25" fmla="*/ 0 h 197"/>
                <a:gd name="T26" fmla="*/ 2 w 196"/>
                <a:gd name="T27" fmla="*/ 0 h 197"/>
                <a:gd name="T28" fmla="*/ 2 w 196"/>
                <a:gd name="T29" fmla="*/ 0 h 197"/>
                <a:gd name="T30" fmla="*/ 2 w 196"/>
                <a:gd name="T31" fmla="*/ 0 h 197"/>
                <a:gd name="T32" fmla="*/ 3 w 196"/>
                <a:gd name="T33" fmla="*/ 0 h 197"/>
                <a:gd name="T34" fmla="*/ 3 w 196"/>
                <a:gd name="T35" fmla="*/ 0 h 197"/>
                <a:gd name="T36" fmla="*/ 4 w 196"/>
                <a:gd name="T37" fmla="*/ 0 h 197"/>
                <a:gd name="T38" fmla="*/ 4 w 196"/>
                <a:gd name="T39" fmla="*/ 0 h 197"/>
                <a:gd name="T40" fmla="*/ 4 w 196"/>
                <a:gd name="T41" fmla="*/ 0 h 197"/>
                <a:gd name="T42" fmla="*/ 5 w 196"/>
                <a:gd name="T43" fmla="*/ 0 h 197"/>
                <a:gd name="T44" fmla="*/ 5 w 196"/>
                <a:gd name="T45" fmla="*/ 0 h 197"/>
                <a:gd name="T46" fmla="*/ 6 w 196"/>
                <a:gd name="T47" fmla="*/ 0 h 197"/>
                <a:gd name="T48" fmla="*/ 6 w 196"/>
                <a:gd name="T49" fmla="*/ 0 h 197"/>
                <a:gd name="T50" fmla="*/ 6 w 196"/>
                <a:gd name="T51" fmla="*/ 0 h 197"/>
                <a:gd name="T52" fmla="*/ 7 w 196"/>
                <a:gd name="T53" fmla="*/ 0 h 197"/>
                <a:gd name="T54" fmla="*/ 7 w 196"/>
                <a:gd name="T55" fmla="*/ 0 h 197"/>
                <a:gd name="T56" fmla="*/ 7 w 196"/>
                <a:gd name="T57" fmla="*/ 0 h 197"/>
                <a:gd name="T58" fmla="*/ 7 w 196"/>
                <a:gd name="T59" fmla="*/ 0 h 197"/>
                <a:gd name="T60" fmla="*/ 8 w 196"/>
                <a:gd name="T61" fmla="*/ 0 h 197"/>
                <a:gd name="T62" fmla="*/ 8 w 196"/>
                <a:gd name="T63" fmla="*/ 0 h 197"/>
                <a:gd name="T64" fmla="*/ 8 w 196"/>
                <a:gd name="T65" fmla="*/ 0 h 197"/>
                <a:gd name="T66" fmla="*/ 8 w 196"/>
                <a:gd name="T67" fmla="*/ 0 h 197"/>
                <a:gd name="T68" fmla="*/ 8 w 196"/>
                <a:gd name="T69" fmla="*/ 0 h 197"/>
                <a:gd name="T70" fmla="*/ 7 w 196"/>
                <a:gd name="T71" fmla="*/ 0 h 197"/>
                <a:gd name="T72" fmla="*/ 7 w 196"/>
                <a:gd name="T73" fmla="*/ 0 h 197"/>
                <a:gd name="T74" fmla="*/ 6 w 196"/>
                <a:gd name="T75" fmla="*/ 0 h 197"/>
                <a:gd name="T76" fmla="*/ 6 w 196"/>
                <a:gd name="T77" fmla="*/ 0 h 197"/>
                <a:gd name="T78" fmla="*/ 6 w 196"/>
                <a:gd name="T79" fmla="*/ 0 h 197"/>
                <a:gd name="T80" fmla="*/ 6 w 196"/>
                <a:gd name="T81" fmla="*/ 0 h 197"/>
                <a:gd name="T82" fmla="*/ 5 w 196"/>
                <a:gd name="T83" fmla="*/ 0 h 197"/>
                <a:gd name="T84" fmla="*/ 4 w 196"/>
                <a:gd name="T85" fmla="*/ 0 h 197"/>
                <a:gd name="T86" fmla="*/ 4 w 196"/>
                <a:gd name="T87" fmla="*/ 0 h 197"/>
                <a:gd name="T88" fmla="*/ 4 w 196"/>
                <a:gd name="T89" fmla="*/ 0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197"/>
                <a:gd name="T137" fmla="*/ 196 w 196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197">
                  <a:moveTo>
                    <a:pt x="92" y="0"/>
                  </a:moveTo>
                  <a:lnTo>
                    <a:pt x="72" y="1"/>
                  </a:lnTo>
                  <a:lnTo>
                    <a:pt x="56" y="8"/>
                  </a:lnTo>
                  <a:lnTo>
                    <a:pt x="39" y="17"/>
                  </a:lnTo>
                  <a:lnTo>
                    <a:pt x="25" y="28"/>
                  </a:lnTo>
                  <a:lnTo>
                    <a:pt x="14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4" y="119"/>
                  </a:lnTo>
                  <a:lnTo>
                    <a:pt x="10" y="135"/>
                  </a:lnTo>
                  <a:lnTo>
                    <a:pt x="20" y="152"/>
                  </a:lnTo>
                  <a:lnTo>
                    <a:pt x="32" y="167"/>
                  </a:lnTo>
                  <a:lnTo>
                    <a:pt x="40" y="174"/>
                  </a:lnTo>
                  <a:lnTo>
                    <a:pt x="49" y="179"/>
                  </a:lnTo>
                  <a:lnTo>
                    <a:pt x="57" y="186"/>
                  </a:lnTo>
                  <a:lnTo>
                    <a:pt x="66" y="189"/>
                  </a:lnTo>
                  <a:lnTo>
                    <a:pt x="76" y="192"/>
                  </a:lnTo>
                  <a:lnTo>
                    <a:pt x="84" y="196"/>
                  </a:lnTo>
                  <a:lnTo>
                    <a:pt x="94" y="197"/>
                  </a:lnTo>
                  <a:lnTo>
                    <a:pt x="104" y="197"/>
                  </a:lnTo>
                  <a:lnTo>
                    <a:pt x="114" y="197"/>
                  </a:lnTo>
                  <a:lnTo>
                    <a:pt x="122" y="196"/>
                  </a:lnTo>
                  <a:lnTo>
                    <a:pt x="133" y="192"/>
                  </a:lnTo>
                  <a:lnTo>
                    <a:pt x="141" y="189"/>
                  </a:lnTo>
                  <a:lnTo>
                    <a:pt x="149" y="186"/>
                  </a:lnTo>
                  <a:lnTo>
                    <a:pt x="158" y="179"/>
                  </a:lnTo>
                  <a:lnTo>
                    <a:pt x="164" y="174"/>
                  </a:lnTo>
                  <a:lnTo>
                    <a:pt x="171" y="167"/>
                  </a:lnTo>
                  <a:lnTo>
                    <a:pt x="183" y="152"/>
                  </a:lnTo>
                  <a:lnTo>
                    <a:pt x="191" y="135"/>
                  </a:lnTo>
                  <a:lnTo>
                    <a:pt x="196" y="119"/>
                  </a:lnTo>
                  <a:lnTo>
                    <a:pt x="196" y="99"/>
                  </a:lnTo>
                  <a:lnTo>
                    <a:pt x="193" y="78"/>
                  </a:lnTo>
                  <a:lnTo>
                    <a:pt x="188" y="60"/>
                  </a:lnTo>
                  <a:lnTo>
                    <a:pt x="178" y="43"/>
                  </a:lnTo>
                  <a:lnTo>
                    <a:pt x="164" y="28"/>
                  </a:lnTo>
                  <a:lnTo>
                    <a:pt x="156" y="22"/>
                  </a:lnTo>
                  <a:lnTo>
                    <a:pt x="148" y="17"/>
                  </a:lnTo>
                  <a:lnTo>
                    <a:pt x="139" y="11"/>
                  </a:lnTo>
                  <a:lnTo>
                    <a:pt x="131" y="6"/>
                  </a:lnTo>
                  <a:lnTo>
                    <a:pt x="121" y="3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4" name="Freeform 28"/>
            <p:cNvSpPr>
              <a:spLocks/>
            </p:cNvSpPr>
            <p:nvPr/>
          </p:nvSpPr>
          <p:spPr bwMode="auto">
            <a:xfrm>
              <a:off x="6764" y="1671"/>
              <a:ext cx="82" cy="45"/>
            </a:xfrm>
            <a:custGeom>
              <a:avLst/>
              <a:gdLst>
                <a:gd name="T0" fmla="*/ 3 w 156"/>
                <a:gd name="T1" fmla="*/ 0 h 157"/>
                <a:gd name="T2" fmla="*/ 3 w 156"/>
                <a:gd name="T3" fmla="*/ 0 h 157"/>
                <a:gd name="T4" fmla="*/ 3 w 156"/>
                <a:gd name="T5" fmla="*/ 0 h 157"/>
                <a:gd name="T6" fmla="*/ 3 w 156"/>
                <a:gd name="T7" fmla="*/ 0 h 157"/>
                <a:gd name="T8" fmla="*/ 2 w 156"/>
                <a:gd name="T9" fmla="*/ 0 h 157"/>
                <a:gd name="T10" fmla="*/ 2 w 156"/>
                <a:gd name="T11" fmla="*/ 0 h 157"/>
                <a:gd name="T12" fmla="*/ 2 w 156"/>
                <a:gd name="T13" fmla="*/ 0 h 157"/>
                <a:gd name="T14" fmla="*/ 2 w 156"/>
                <a:gd name="T15" fmla="*/ 0 h 157"/>
                <a:gd name="T16" fmla="*/ 1 w 156"/>
                <a:gd name="T17" fmla="*/ 0 h 157"/>
                <a:gd name="T18" fmla="*/ 1 w 156"/>
                <a:gd name="T19" fmla="*/ 0 h 157"/>
                <a:gd name="T20" fmla="*/ 1 w 156"/>
                <a:gd name="T21" fmla="*/ 0 h 157"/>
                <a:gd name="T22" fmla="*/ 1 w 156"/>
                <a:gd name="T23" fmla="*/ 0 h 157"/>
                <a:gd name="T24" fmla="*/ 0 w 156"/>
                <a:gd name="T25" fmla="*/ 0 h 157"/>
                <a:gd name="T26" fmla="*/ 0 w 156"/>
                <a:gd name="T27" fmla="*/ 0 h 157"/>
                <a:gd name="T28" fmla="*/ 1 w 156"/>
                <a:gd name="T29" fmla="*/ 0 h 157"/>
                <a:gd name="T30" fmla="*/ 1 w 156"/>
                <a:gd name="T31" fmla="*/ 0 h 157"/>
                <a:gd name="T32" fmla="*/ 1 w 156"/>
                <a:gd name="T33" fmla="*/ 0 h 157"/>
                <a:gd name="T34" fmla="*/ 1 w 156"/>
                <a:gd name="T35" fmla="*/ 0 h 157"/>
                <a:gd name="T36" fmla="*/ 2 w 156"/>
                <a:gd name="T37" fmla="*/ 0 h 157"/>
                <a:gd name="T38" fmla="*/ 2 w 156"/>
                <a:gd name="T39" fmla="*/ 0 h 157"/>
                <a:gd name="T40" fmla="*/ 2 w 156"/>
                <a:gd name="T41" fmla="*/ 0 h 157"/>
                <a:gd name="T42" fmla="*/ 2 w 156"/>
                <a:gd name="T43" fmla="*/ 0 h 157"/>
                <a:gd name="T44" fmla="*/ 2 w 156"/>
                <a:gd name="T45" fmla="*/ 0 h 157"/>
                <a:gd name="T46" fmla="*/ 3 w 156"/>
                <a:gd name="T47" fmla="*/ 0 h 157"/>
                <a:gd name="T48" fmla="*/ 3 w 156"/>
                <a:gd name="T49" fmla="*/ 0 h 157"/>
                <a:gd name="T50" fmla="*/ 3 w 156"/>
                <a:gd name="T51" fmla="*/ 0 h 157"/>
                <a:gd name="T52" fmla="*/ 4 w 156"/>
                <a:gd name="T53" fmla="*/ 0 h 157"/>
                <a:gd name="T54" fmla="*/ 4 w 156"/>
                <a:gd name="T55" fmla="*/ 0 h 157"/>
                <a:gd name="T56" fmla="*/ 4 w 156"/>
                <a:gd name="T57" fmla="*/ 0 h 157"/>
                <a:gd name="T58" fmla="*/ 4 w 156"/>
                <a:gd name="T59" fmla="*/ 0 h 157"/>
                <a:gd name="T60" fmla="*/ 5 w 156"/>
                <a:gd name="T61" fmla="*/ 0 h 157"/>
                <a:gd name="T62" fmla="*/ 5 w 156"/>
                <a:gd name="T63" fmla="*/ 0 h 157"/>
                <a:gd name="T64" fmla="*/ 5 w 156"/>
                <a:gd name="T65" fmla="*/ 0 h 157"/>
                <a:gd name="T66" fmla="*/ 6 w 156"/>
                <a:gd name="T67" fmla="*/ 0 h 157"/>
                <a:gd name="T68" fmla="*/ 6 w 156"/>
                <a:gd name="T69" fmla="*/ 0 h 157"/>
                <a:gd name="T70" fmla="*/ 6 w 156"/>
                <a:gd name="T71" fmla="*/ 0 h 157"/>
                <a:gd name="T72" fmla="*/ 6 w 156"/>
                <a:gd name="T73" fmla="*/ 0 h 157"/>
                <a:gd name="T74" fmla="*/ 6 w 156"/>
                <a:gd name="T75" fmla="*/ 0 h 157"/>
                <a:gd name="T76" fmla="*/ 6 w 156"/>
                <a:gd name="T77" fmla="*/ 0 h 157"/>
                <a:gd name="T78" fmla="*/ 6 w 156"/>
                <a:gd name="T79" fmla="*/ 0 h 157"/>
                <a:gd name="T80" fmla="*/ 6 w 156"/>
                <a:gd name="T81" fmla="*/ 0 h 157"/>
                <a:gd name="T82" fmla="*/ 5 w 156"/>
                <a:gd name="T83" fmla="*/ 0 h 157"/>
                <a:gd name="T84" fmla="*/ 4 w 156"/>
                <a:gd name="T85" fmla="*/ 0 h 157"/>
                <a:gd name="T86" fmla="*/ 4 w 156"/>
                <a:gd name="T87" fmla="*/ 0 h 157"/>
                <a:gd name="T88" fmla="*/ 3 w 156"/>
                <a:gd name="T89" fmla="*/ 0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57"/>
                <a:gd name="T137" fmla="*/ 156 w 156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57">
                  <a:moveTo>
                    <a:pt x="82" y="157"/>
                  </a:moveTo>
                  <a:lnTo>
                    <a:pt x="76" y="157"/>
                  </a:lnTo>
                  <a:lnTo>
                    <a:pt x="67" y="156"/>
                  </a:lnTo>
                  <a:lnTo>
                    <a:pt x="61" y="154"/>
                  </a:lnTo>
                  <a:lnTo>
                    <a:pt x="52" y="150"/>
                  </a:lnTo>
                  <a:lnTo>
                    <a:pt x="46" y="147"/>
                  </a:lnTo>
                  <a:lnTo>
                    <a:pt x="39" y="144"/>
                  </a:lnTo>
                  <a:lnTo>
                    <a:pt x="32" y="139"/>
                  </a:lnTo>
                  <a:lnTo>
                    <a:pt x="26" y="134"/>
                  </a:lnTo>
                  <a:lnTo>
                    <a:pt x="15" y="122"/>
                  </a:lnTo>
                  <a:lnTo>
                    <a:pt x="7" y="109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4" y="48"/>
                  </a:lnTo>
                  <a:lnTo>
                    <a:pt x="10" y="35"/>
                  </a:lnTo>
                  <a:lnTo>
                    <a:pt x="20" y="23"/>
                  </a:lnTo>
                  <a:lnTo>
                    <a:pt x="26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2"/>
                  </a:lnTo>
                  <a:lnTo>
                    <a:pt x="97" y="3"/>
                  </a:lnTo>
                  <a:lnTo>
                    <a:pt x="106" y="7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4" y="18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9" y="48"/>
                  </a:lnTo>
                  <a:lnTo>
                    <a:pt x="154" y="63"/>
                  </a:lnTo>
                  <a:lnTo>
                    <a:pt x="156" y="79"/>
                  </a:lnTo>
                  <a:lnTo>
                    <a:pt x="156" y="94"/>
                  </a:lnTo>
                  <a:lnTo>
                    <a:pt x="153" y="109"/>
                  </a:lnTo>
                  <a:lnTo>
                    <a:pt x="146" y="122"/>
                  </a:lnTo>
                  <a:lnTo>
                    <a:pt x="138" y="134"/>
                  </a:lnTo>
                  <a:lnTo>
                    <a:pt x="126" y="144"/>
                  </a:lnTo>
                  <a:lnTo>
                    <a:pt x="113" y="150"/>
                  </a:lnTo>
                  <a:lnTo>
                    <a:pt x="97" y="156"/>
                  </a:lnTo>
                  <a:lnTo>
                    <a:pt x="82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auto">
            <a:xfrm>
              <a:off x="6781" y="1676"/>
              <a:ext cx="39" cy="33"/>
            </a:xfrm>
            <a:custGeom>
              <a:avLst/>
              <a:gdLst>
                <a:gd name="T0" fmla="*/ 1 w 76"/>
                <a:gd name="T1" fmla="*/ 0 h 117"/>
                <a:gd name="T2" fmla="*/ 1 w 76"/>
                <a:gd name="T3" fmla="*/ 0 h 117"/>
                <a:gd name="T4" fmla="*/ 1 w 76"/>
                <a:gd name="T5" fmla="*/ 0 h 117"/>
                <a:gd name="T6" fmla="*/ 0 w 76"/>
                <a:gd name="T7" fmla="*/ 0 h 117"/>
                <a:gd name="T8" fmla="*/ 0 w 76"/>
                <a:gd name="T9" fmla="*/ 0 h 117"/>
                <a:gd name="T10" fmla="*/ 1 w 76"/>
                <a:gd name="T11" fmla="*/ 0 h 117"/>
                <a:gd name="T12" fmla="*/ 1 w 76"/>
                <a:gd name="T13" fmla="*/ 0 h 117"/>
                <a:gd name="T14" fmla="*/ 2 w 76"/>
                <a:gd name="T15" fmla="*/ 0 h 117"/>
                <a:gd name="T16" fmla="*/ 3 w 76"/>
                <a:gd name="T17" fmla="*/ 0 h 117"/>
                <a:gd name="T18" fmla="*/ 3 w 76"/>
                <a:gd name="T19" fmla="*/ 0 h 117"/>
                <a:gd name="T20" fmla="*/ 1 w 76"/>
                <a:gd name="T21" fmla="*/ 0 h 117"/>
                <a:gd name="T22" fmla="*/ 1 w 76"/>
                <a:gd name="T23" fmla="*/ 0 h 117"/>
                <a:gd name="T24" fmla="*/ 1 w 76"/>
                <a:gd name="T25" fmla="*/ 0 h 117"/>
                <a:gd name="T26" fmla="*/ 1 w 76"/>
                <a:gd name="T27" fmla="*/ 0 h 117"/>
                <a:gd name="T28" fmla="*/ 1 w 76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17"/>
                <a:gd name="T47" fmla="*/ 76 w 7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17">
                  <a:moveTo>
                    <a:pt x="9" y="19"/>
                  </a:moveTo>
                  <a:lnTo>
                    <a:pt x="5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54"/>
                  </a:lnTo>
                  <a:lnTo>
                    <a:pt x="30" y="50"/>
                  </a:lnTo>
                  <a:lnTo>
                    <a:pt x="34" y="116"/>
                  </a:lnTo>
                  <a:lnTo>
                    <a:pt x="76" y="117"/>
                  </a:lnTo>
                  <a:lnTo>
                    <a:pt x="70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486" name="Freeform 30"/>
            <p:cNvSpPr>
              <a:spLocks/>
            </p:cNvSpPr>
            <p:nvPr/>
          </p:nvSpPr>
          <p:spPr bwMode="auto">
            <a:xfrm>
              <a:off x="6646" y="1760"/>
              <a:ext cx="57" cy="24"/>
            </a:xfrm>
            <a:custGeom>
              <a:avLst/>
              <a:gdLst>
                <a:gd name="T0" fmla="*/ 0 w 109"/>
                <a:gd name="T1" fmla="*/ 0 h 83"/>
                <a:gd name="T2" fmla="*/ 1 w 109"/>
                <a:gd name="T3" fmla="*/ 0 h 83"/>
                <a:gd name="T4" fmla="*/ 1 w 109"/>
                <a:gd name="T5" fmla="*/ 0 h 83"/>
                <a:gd name="T6" fmla="*/ 1 w 109"/>
                <a:gd name="T7" fmla="*/ 0 h 83"/>
                <a:gd name="T8" fmla="*/ 1 w 109"/>
                <a:gd name="T9" fmla="*/ 0 h 83"/>
                <a:gd name="T10" fmla="*/ 2 w 109"/>
                <a:gd name="T11" fmla="*/ 0 h 83"/>
                <a:gd name="T12" fmla="*/ 2 w 109"/>
                <a:gd name="T13" fmla="*/ 0 h 83"/>
                <a:gd name="T14" fmla="*/ 2 w 109"/>
                <a:gd name="T15" fmla="*/ 0 h 83"/>
                <a:gd name="T16" fmla="*/ 3 w 109"/>
                <a:gd name="T17" fmla="*/ 0 h 83"/>
                <a:gd name="T18" fmla="*/ 4 w 109"/>
                <a:gd name="T19" fmla="*/ 0 h 83"/>
                <a:gd name="T20" fmla="*/ 4 w 109"/>
                <a:gd name="T21" fmla="*/ 0 h 83"/>
                <a:gd name="T22" fmla="*/ 4 w 109"/>
                <a:gd name="T23" fmla="*/ 0 h 83"/>
                <a:gd name="T24" fmla="*/ 4 w 109"/>
                <a:gd name="T25" fmla="*/ 0 h 83"/>
                <a:gd name="T26" fmla="*/ 4 w 109"/>
                <a:gd name="T27" fmla="*/ 0 h 83"/>
                <a:gd name="T28" fmla="*/ 4 w 109"/>
                <a:gd name="T29" fmla="*/ 0 h 83"/>
                <a:gd name="T30" fmla="*/ 4 w 109"/>
                <a:gd name="T31" fmla="*/ 0 h 83"/>
                <a:gd name="T32" fmla="*/ 3 w 109"/>
                <a:gd name="T33" fmla="*/ 0 h 83"/>
                <a:gd name="T34" fmla="*/ 2 w 109"/>
                <a:gd name="T35" fmla="*/ 0 h 83"/>
                <a:gd name="T36" fmla="*/ 2 w 109"/>
                <a:gd name="T37" fmla="*/ 0 h 83"/>
                <a:gd name="T38" fmla="*/ 2 w 109"/>
                <a:gd name="T39" fmla="*/ 0 h 83"/>
                <a:gd name="T40" fmla="*/ 1 w 109"/>
                <a:gd name="T41" fmla="*/ 0 h 83"/>
                <a:gd name="T42" fmla="*/ 1 w 109"/>
                <a:gd name="T43" fmla="*/ 0 h 83"/>
                <a:gd name="T44" fmla="*/ 1 w 109"/>
                <a:gd name="T45" fmla="*/ 0 h 83"/>
                <a:gd name="T46" fmla="*/ 1 w 109"/>
                <a:gd name="T47" fmla="*/ 0 h 83"/>
                <a:gd name="T48" fmla="*/ 0 w 109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83"/>
                <a:gd name="T77" fmla="*/ 109 w 109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83">
                  <a:moveTo>
                    <a:pt x="0" y="35"/>
                  </a:moveTo>
                  <a:lnTo>
                    <a:pt x="2" y="35"/>
                  </a:lnTo>
                  <a:lnTo>
                    <a:pt x="7" y="36"/>
                  </a:lnTo>
                  <a:lnTo>
                    <a:pt x="15" y="40"/>
                  </a:lnTo>
                  <a:lnTo>
                    <a:pt x="25" y="41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7" y="21"/>
                  </a:lnTo>
                  <a:lnTo>
                    <a:pt x="99" y="11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07" y="13"/>
                  </a:lnTo>
                  <a:lnTo>
                    <a:pt x="102" y="43"/>
                  </a:lnTo>
                  <a:lnTo>
                    <a:pt x="91" y="72"/>
                  </a:lnTo>
                  <a:lnTo>
                    <a:pt x="69" y="83"/>
                  </a:lnTo>
                  <a:lnTo>
                    <a:pt x="55" y="80"/>
                  </a:lnTo>
                  <a:lnTo>
                    <a:pt x="44" y="75"/>
                  </a:lnTo>
                  <a:lnTo>
                    <a:pt x="32" y="66"/>
                  </a:lnTo>
                  <a:lnTo>
                    <a:pt x="22" y="58"/>
                  </a:lnTo>
                  <a:lnTo>
                    <a:pt x="12" y="50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439 L -0.73611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s-MX" altLang="es-PE" smtClean="0"/>
              <a:t>Conocimiento de sí mismo (a).</a:t>
            </a:r>
            <a:endParaRPr lang="es-ES" altLang="es-PE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127250"/>
            <a:ext cx="7561263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MX" altLang="es-PE" smtClean="0"/>
              <a:t>Tiene que ver con la posibilidad de </a:t>
            </a:r>
            <a:r>
              <a:rPr lang="es-MX" altLang="es-PE" smtClean="0">
                <a:solidFill>
                  <a:srgbClr val="FF3300"/>
                </a:solidFill>
              </a:rPr>
              <a:t>describirse</a:t>
            </a:r>
            <a:r>
              <a:rPr lang="es-MX" altLang="es-PE" smtClean="0"/>
              <a:t> de la manera más real y </a:t>
            </a:r>
            <a:r>
              <a:rPr lang="es-MX" altLang="es-PE" smtClean="0">
                <a:solidFill>
                  <a:srgbClr val="FF3300"/>
                </a:solidFill>
              </a:rPr>
              <a:t>objetiva </a:t>
            </a:r>
            <a:r>
              <a:rPr lang="es-MX" altLang="es-PE" smtClean="0"/>
              <a:t>posible, en los aspectos esenciales de su ser: gustos, preferencias, habilidades, fortalezas, debilidades, prejuicios, valores.</a:t>
            </a:r>
          </a:p>
          <a:p>
            <a:pPr algn="just" eaLnBrk="1" hangingPunct="1">
              <a:lnSpc>
                <a:spcPct val="90000"/>
              </a:lnSpc>
            </a:pPr>
            <a:endParaRPr lang="es-MX" altLang="es-PE" smtClean="0"/>
          </a:p>
          <a:p>
            <a:pPr algn="just" eaLnBrk="1" hangingPunct="1">
              <a:lnSpc>
                <a:spcPct val="90000"/>
              </a:lnSpc>
            </a:pPr>
            <a:r>
              <a:rPr lang="es-MX" altLang="es-PE" smtClean="0"/>
              <a:t>Es un sentimiento interior que permite reconocerse, conocer la propia vida y ante todo, el propio sentido de la vida.</a:t>
            </a:r>
            <a:endParaRPr lang="es-ES" altLang="es-P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619250" y="3933825"/>
            <a:ext cx="60483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Autocontrol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78925" y="2492375"/>
            <a:ext cx="2808288" cy="949325"/>
            <a:chOff x="5782" y="1570"/>
            <a:chExt cx="1769" cy="598"/>
          </a:xfrm>
        </p:grpSpPr>
        <p:sp>
          <p:nvSpPr>
            <p:cNvPr id="215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7006" y="1802"/>
              <a:ext cx="492" cy="95"/>
            </a:xfrm>
            <a:custGeom>
              <a:avLst/>
              <a:gdLst>
                <a:gd name="T0" fmla="*/ 37 w 936"/>
                <a:gd name="T1" fmla="*/ 1 h 337"/>
                <a:gd name="T2" fmla="*/ 36 w 936"/>
                <a:gd name="T3" fmla="*/ 1 h 337"/>
                <a:gd name="T4" fmla="*/ 34 w 936"/>
                <a:gd name="T5" fmla="*/ 1 h 337"/>
                <a:gd name="T6" fmla="*/ 33 w 936"/>
                <a:gd name="T7" fmla="*/ 1 h 337"/>
                <a:gd name="T8" fmla="*/ 30 w 936"/>
                <a:gd name="T9" fmla="*/ 0 h 337"/>
                <a:gd name="T10" fmla="*/ 28 w 936"/>
                <a:gd name="T11" fmla="*/ 0 h 337"/>
                <a:gd name="T12" fmla="*/ 26 w 936"/>
                <a:gd name="T13" fmla="*/ 0 h 337"/>
                <a:gd name="T14" fmla="*/ 24 w 936"/>
                <a:gd name="T15" fmla="*/ 0 h 337"/>
                <a:gd name="T16" fmla="*/ 21 w 936"/>
                <a:gd name="T17" fmla="*/ 0 h 337"/>
                <a:gd name="T18" fmla="*/ 19 w 936"/>
                <a:gd name="T19" fmla="*/ 0 h 337"/>
                <a:gd name="T20" fmla="*/ 16 w 936"/>
                <a:gd name="T21" fmla="*/ 0 h 337"/>
                <a:gd name="T22" fmla="*/ 14 w 936"/>
                <a:gd name="T23" fmla="*/ 0 h 337"/>
                <a:gd name="T24" fmla="*/ 11 w 936"/>
                <a:gd name="T25" fmla="*/ 0 h 337"/>
                <a:gd name="T26" fmla="*/ 8 w 936"/>
                <a:gd name="T27" fmla="*/ 0 h 337"/>
                <a:gd name="T28" fmla="*/ 6 w 936"/>
                <a:gd name="T29" fmla="*/ 0 h 337"/>
                <a:gd name="T30" fmla="*/ 3 w 936"/>
                <a:gd name="T31" fmla="*/ 0 h 337"/>
                <a:gd name="T32" fmla="*/ 0 w 936"/>
                <a:gd name="T33" fmla="*/ 0 h 337"/>
                <a:gd name="T34" fmla="*/ 1 w 936"/>
                <a:gd name="T35" fmla="*/ 0 h 337"/>
                <a:gd name="T36" fmla="*/ 1 w 936"/>
                <a:gd name="T37" fmla="*/ 0 h 337"/>
                <a:gd name="T38" fmla="*/ 1 w 936"/>
                <a:gd name="T39" fmla="*/ 0 h 337"/>
                <a:gd name="T40" fmla="*/ 1 w 936"/>
                <a:gd name="T41" fmla="*/ 0 h 337"/>
                <a:gd name="T42" fmla="*/ 3 w 936"/>
                <a:gd name="T43" fmla="*/ 0 h 337"/>
                <a:gd name="T44" fmla="*/ 6 w 936"/>
                <a:gd name="T45" fmla="*/ 0 h 337"/>
                <a:gd name="T46" fmla="*/ 9 w 936"/>
                <a:gd name="T47" fmla="*/ 0 h 337"/>
                <a:gd name="T48" fmla="*/ 12 w 936"/>
                <a:gd name="T49" fmla="*/ 0 h 337"/>
                <a:gd name="T50" fmla="*/ 14 w 936"/>
                <a:gd name="T51" fmla="*/ 0 h 337"/>
                <a:gd name="T52" fmla="*/ 17 w 936"/>
                <a:gd name="T53" fmla="*/ 0 h 337"/>
                <a:gd name="T54" fmla="*/ 19 w 936"/>
                <a:gd name="T55" fmla="*/ 0 h 337"/>
                <a:gd name="T56" fmla="*/ 22 w 936"/>
                <a:gd name="T57" fmla="*/ 0 h 337"/>
                <a:gd name="T58" fmla="*/ 24 w 936"/>
                <a:gd name="T59" fmla="*/ 0 h 337"/>
                <a:gd name="T60" fmla="*/ 26 w 936"/>
                <a:gd name="T61" fmla="*/ 0 h 337"/>
                <a:gd name="T62" fmla="*/ 28 w 936"/>
                <a:gd name="T63" fmla="*/ 0 h 337"/>
                <a:gd name="T64" fmla="*/ 30 w 936"/>
                <a:gd name="T65" fmla="*/ 0 h 337"/>
                <a:gd name="T66" fmla="*/ 32 w 936"/>
                <a:gd name="T67" fmla="*/ 0 h 337"/>
                <a:gd name="T68" fmla="*/ 34 w 936"/>
                <a:gd name="T69" fmla="*/ 1 h 337"/>
                <a:gd name="T70" fmla="*/ 35 w 936"/>
                <a:gd name="T71" fmla="*/ 1 h 337"/>
                <a:gd name="T72" fmla="*/ 36 w 936"/>
                <a:gd name="T73" fmla="*/ 1 h 337"/>
                <a:gd name="T74" fmla="*/ 37 w 936"/>
                <a:gd name="T75" fmla="*/ 1 h 337"/>
                <a:gd name="T76" fmla="*/ 37 w 936"/>
                <a:gd name="T77" fmla="*/ 1 h 337"/>
                <a:gd name="T78" fmla="*/ 37 w 936"/>
                <a:gd name="T79" fmla="*/ 1 h 337"/>
                <a:gd name="T80" fmla="*/ 37 w 936"/>
                <a:gd name="T81" fmla="*/ 1 h 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6"/>
                <a:gd name="T124" fmla="*/ 0 h 337"/>
                <a:gd name="T125" fmla="*/ 936 w 936"/>
                <a:gd name="T126" fmla="*/ 337 h 3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6" h="337">
                  <a:moveTo>
                    <a:pt x="936" y="337"/>
                  </a:moveTo>
                  <a:lnTo>
                    <a:pt x="895" y="311"/>
                  </a:lnTo>
                  <a:lnTo>
                    <a:pt x="850" y="286"/>
                  </a:lnTo>
                  <a:lnTo>
                    <a:pt x="803" y="261"/>
                  </a:lnTo>
                  <a:lnTo>
                    <a:pt x="753" y="238"/>
                  </a:lnTo>
                  <a:lnTo>
                    <a:pt x="700" y="214"/>
                  </a:lnTo>
                  <a:lnTo>
                    <a:pt x="644" y="193"/>
                  </a:lnTo>
                  <a:lnTo>
                    <a:pt x="588" y="171"/>
                  </a:lnTo>
                  <a:lnTo>
                    <a:pt x="529" y="151"/>
                  </a:lnTo>
                  <a:lnTo>
                    <a:pt x="467" y="131"/>
                  </a:lnTo>
                  <a:lnTo>
                    <a:pt x="404" y="112"/>
                  </a:lnTo>
                  <a:lnTo>
                    <a:pt x="338" y="96"/>
                  </a:lnTo>
                  <a:lnTo>
                    <a:pt x="273" y="79"/>
                  </a:lnTo>
                  <a:lnTo>
                    <a:pt x="206" y="64"/>
                  </a:lnTo>
                  <a:lnTo>
                    <a:pt x="137" y="50"/>
                  </a:lnTo>
                  <a:lnTo>
                    <a:pt x="69" y="37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77" y="12"/>
                  </a:lnTo>
                  <a:lnTo>
                    <a:pt x="149" y="25"/>
                  </a:lnTo>
                  <a:lnTo>
                    <a:pt x="218" y="39"/>
                  </a:lnTo>
                  <a:lnTo>
                    <a:pt x="286" y="54"/>
                  </a:lnTo>
                  <a:lnTo>
                    <a:pt x="353" y="70"/>
                  </a:lnTo>
                  <a:lnTo>
                    <a:pt x="417" y="87"/>
                  </a:lnTo>
                  <a:lnTo>
                    <a:pt x="479" y="106"/>
                  </a:lnTo>
                  <a:lnTo>
                    <a:pt x="537" y="126"/>
                  </a:lnTo>
                  <a:lnTo>
                    <a:pt x="594" y="146"/>
                  </a:lnTo>
                  <a:lnTo>
                    <a:pt x="649" y="166"/>
                  </a:lnTo>
                  <a:lnTo>
                    <a:pt x="701" y="189"/>
                  </a:lnTo>
                  <a:lnTo>
                    <a:pt x="750" y="211"/>
                  </a:lnTo>
                  <a:lnTo>
                    <a:pt x="795" y="236"/>
                  </a:lnTo>
                  <a:lnTo>
                    <a:pt x="839" y="260"/>
                  </a:lnTo>
                  <a:lnTo>
                    <a:pt x="877" y="285"/>
                  </a:lnTo>
                  <a:lnTo>
                    <a:pt x="914" y="311"/>
                  </a:lnTo>
                  <a:lnTo>
                    <a:pt x="921" y="317"/>
                  </a:lnTo>
                  <a:lnTo>
                    <a:pt x="926" y="323"/>
                  </a:lnTo>
                  <a:lnTo>
                    <a:pt x="931" y="330"/>
                  </a:lnTo>
                  <a:lnTo>
                    <a:pt x="936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6924" y="1676"/>
              <a:ext cx="48" cy="149"/>
            </a:xfrm>
            <a:custGeom>
              <a:avLst/>
              <a:gdLst>
                <a:gd name="T0" fmla="*/ 1 w 92"/>
                <a:gd name="T1" fmla="*/ 0 h 522"/>
                <a:gd name="T2" fmla="*/ 2 w 92"/>
                <a:gd name="T3" fmla="*/ 0 h 522"/>
                <a:gd name="T4" fmla="*/ 2 w 92"/>
                <a:gd name="T5" fmla="*/ 0 h 522"/>
                <a:gd name="T6" fmla="*/ 2 w 92"/>
                <a:gd name="T7" fmla="*/ 0 h 522"/>
                <a:gd name="T8" fmla="*/ 3 w 92"/>
                <a:gd name="T9" fmla="*/ 0 h 522"/>
                <a:gd name="T10" fmla="*/ 3 w 92"/>
                <a:gd name="T11" fmla="*/ 0 h 522"/>
                <a:gd name="T12" fmla="*/ 4 w 92"/>
                <a:gd name="T13" fmla="*/ 1 h 522"/>
                <a:gd name="T14" fmla="*/ 4 w 92"/>
                <a:gd name="T15" fmla="*/ 1 h 522"/>
                <a:gd name="T16" fmla="*/ 3 w 92"/>
                <a:gd name="T17" fmla="*/ 1 h 522"/>
                <a:gd name="T18" fmla="*/ 3 w 92"/>
                <a:gd name="T19" fmla="*/ 1 h 522"/>
                <a:gd name="T20" fmla="*/ 3 w 92"/>
                <a:gd name="T21" fmla="*/ 1 h 522"/>
                <a:gd name="T22" fmla="*/ 3 w 92"/>
                <a:gd name="T23" fmla="*/ 1 h 522"/>
                <a:gd name="T24" fmla="*/ 2 w 92"/>
                <a:gd name="T25" fmla="*/ 1 h 522"/>
                <a:gd name="T26" fmla="*/ 2 w 92"/>
                <a:gd name="T27" fmla="*/ 1 h 522"/>
                <a:gd name="T28" fmla="*/ 2 w 92"/>
                <a:gd name="T29" fmla="*/ 1 h 522"/>
                <a:gd name="T30" fmla="*/ 1 w 92"/>
                <a:gd name="T31" fmla="*/ 1 h 522"/>
                <a:gd name="T32" fmla="*/ 0 w 92"/>
                <a:gd name="T33" fmla="*/ 0 h 522"/>
                <a:gd name="T34" fmla="*/ 1 w 92"/>
                <a:gd name="T35" fmla="*/ 0 h 522"/>
                <a:gd name="T36" fmla="*/ 1 w 92"/>
                <a:gd name="T37" fmla="*/ 0 h 522"/>
                <a:gd name="T38" fmla="*/ 1 w 92"/>
                <a:gd name="T39" fmla="*/ 0 h 522"/>
                <a:gd name="T40" fmla="*/ 1 w 92"/>
                <a:gd name="T41" fmla="*/ 0 h 5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522"/>
                <a:gd name="T65" fmla="*/ 92 w 92"/>
                <a:gd name="T66" fmla="*/ 522 h 5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522">
                  <a:moveTo>
                    <a:pt x="17" y="0"/>
                  </a:moveTo>
                  <a:lnTo>
                    <a:pt x="48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92" y="482"/>
                  </a:lnTo>
                  <a:lnTo>
                    <a:pt x="87" y="487"/>
                  </a:lnTo>
                  <a:lnTo>
                    <a:pt x="80" y="492"/>
                  </a:lnTo>
                  <a:lnTo>
                    <a:pt x="74" y="497"/>
                  </a:lnTo>
                  <a:lnTo>
                    <a:pt x="65" y="502"/>
                  </a:lnTo>
                  <a:lnTo>
                    <a:pt x="57" y="507"/>
                  </a:lnTo>
                  <a:lnTo>
                    <a:pt x="48" y="512"/>
                  </a:lnTo>
                  <a:lnTo>
                    <a:pt x="38" y="517"/>
                  </a:lnTo>
                  <a:lnTo>
                    <a:pt x="28" y="52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6628" y="1807"/>
              <a:ext cx="244" cy="36"/>
            </a:xfrm>
            <a:custGeom>
              <a:avLst/>
              <a:gdLst>
                <a:gd name="T0" fmla="*/ 2 w 465"/>
                <a:gd name="T1" fmla="*/ 0 h 128"/>
                <a:gd name="T2" fmla="*/ 2 w 465"/>
                <a:gd name="T3" fmla="*/ 0 h 128"/>
                <a:gd name="T4" fmla="*/ 2 w 465"/>
                <a:gd name="T5" fmla="*/ 0 h 128"/>
                <a:gd name="T6" fmla="*/ 2 w 465"/>
                <a:gd name="T7" fmla="*/ 0 h 128"/>
                <a:gd name="T8" fmla="*/ 2 w 465"/>
                <a:gd name="T9" fmla="*/ 0 h 128"/>
                <a:gd name="T10" fmla="*/ 1 w 465"/>
                <a:gd name="T11" fmla="*/ 0 h 128"/>
                <a:gd name="T12" fmla="*/ 1 w 465"/>
                <a:gd name="T13" fmla="*/ 0 h 128"/>
                <a:gd name="T14" fmla="*/ 1 w 465"/>
                <a:gd name="T15" fmla="*/ 0 h 128"/>
                <a:gd name="T16" fmla="*/ 0 w 465"/>
                <a:gd name="T17" fmla="*/ 0 h 128"/>
                <a:gd name="T18" fmla="*/ 0 w 465"/>
                <a:gd name="T19" fmla="*/ 0 h 128"/>
                <a:gd name="T20" fmla="*/ 16 w 465"/>
                <a:gd name="T21" fmla="*/ 0 h 128"/>
                <a:gd name="T22" fmla="*/ 18 w 465"/>
                <a:gd name="T23" fmla="*/ 0 h 128"/>
                <a:gd name="T24" fmla="*/ 18 w 465"/>
                <a:gd name="T25" fmla="*/ 0 h 128"/>
                <a:gd name="T26" fmla="*/ 17 w 465"/>
                <a:gd name="T27" fmla="*/ 0 h 128"/>
                <a:gd name="T28" fmla="*/ 16 w 465"/>
                <a:gd name="T29" fmla="*/ 0 h 128"/>
                <a:gd name="T30" fmla="*/ 16 w 465"/>
                <a:gd name="T31" fmla="*/ 0 h 128"/>
                <a:gd name="T32" fmla="*/ 15 w 465"/>
                <a:gd name="T33" fmla="*/ 0 h 128"/>
                <a:gd name="T34" fmla="*/ 14 w 465"/>
                <a:gd name="T35" fmla="*/ 0 h 128"/>
                <a:gd name="T36" fmla="*/ 14 w 465"/>
                <a:gd name="T37" fmla="*/ 0 h 128"/>
                <a:gd name="T38" fmla="*/ 13 w 465"/>
                <a:gd name="T39" fmla="*/ 0 h 128"/>
                <a:gd name="T40" fmla="*/ 12 w 465"/>
                <a:gd name="T41" fmla="*/ 0 h 128"/>
                <a:gd name="T42" fmla="*/ 12 w 465"/>
                <a:gd name="T43" fmla="*/ 0 h 128"/>
                <a:gd name="T44" fmla="*/ 10 w 465"/>
                <a:gd name="T45" fmla="*/ 0 h 128"/>
                <a:gd name="T46" fmla="*/ 9 w 465"/>
                <a:gd name="T47" fmla="*/ 0 h 128"/>
                <a:gd name="T48" fmla="*/ 9 w 465"/>
                <a:gd name="T49" fmla="*/ 0 h 128"/>
                <a:gd name="T50" fmla="*/ 8 w 465"/>
                <a:gd name="T51" fmla="*/ 0 h 128"/>
                <a:gd name="T52" fmla="*/ 7 w 465"/>
                <a:gd name="T53" fmla="*/ 0 h 128"/>
                <a:gd name="T54" fmla="*/ 6 w 465"/>
                <a:gd name="T55" fmla="*/ 0 h 128"/>
                <a:gd name="T56" fmla="*/ 6 w 465"/>
                <a:gd name="T57" fmla="*/ 0 h 128"/>
                <a:gd name="T58" fmla="*/ 5 w 465"/>
                <a:gd name="T59" fmla="*/ 0 h 128"/>
                <a:gd name="T60" fmla="*/ 5 w 465"/>
                <a:gd name="T61" fmla="*/ 0 h 128"/>
                <a:gd name="T62" fmla="*/ 4 w 465"/>
                <a:gd name="T63" fmla="*/ 0 h 128"/>
                <a:gd name="T64" fmla="*/ 4 w 465"/>
                <a:gd name="T65" fmla="*/ 0 h 128"/>
                <a:gd name="T66" fmla="*/ 3 w 465"/>
                <a:gd name="T67" fmla="*/ 0 h 128"/>
                <a:gd name="T68" fmla="*/ 3 w 465"/>
                <a:gd name="T69" fmla="*/ 0 h 128"/>
                <a:gd name="T70" fmla="*/ 2 w 465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128"/>
                <a:gd name="T110" fmla="*/ 465 w 465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128">
                  <a:moveTo>
                    <a:pt x="57" y="125"/>
                  </a:moveTo>
                  <a:lnTo>
                    <a:pt x="52" y="118"/>
                  </a:lnTo>
                  <a:lnTo>
                    <a:pt x="47" y="110"/>
                  </a:lnTo>
                  <a:lnTo>
                    <a:pt x="42" y="100"/>
                  </a:lnTo>
                  <a:lnTo>
                    <a:pt x="35" y="90"/>
                  </a:lnTo>
                  <a:lnTo>
                    <a:pt x="27" y="78"/>
                  </a:lnTo>
                  <a:lnTo>
                    <a:pt x="18" y="67"/>
                  </a:lnTo>
                  <a:lnTo>
                    <a:pt x="10" y="56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403" y="0"/>
                  </a:lnTo>
                  <a:lnTo>
                    <a:pt x="465" y="100"/>
                  </a:lnTo>
                  <a:lnTo>
                    <a:pt x="448" y="103"/>
                  </a:lnTo>
                  <a:lnTo>
                    <a:pt x="432" y="107"/>
                  </a:lnTo>
                  <a:lnTo>
                    <a:pt x="415" y="110"/>
                  </a:lnTo>
                  <a:lnTo>
                    <a:pt x="397" y="112"/>
                  </a:lnTo>
                  <a:lnTo>
                    <a:pt x="378" y="115"/>
                  </a:lnTo>
                  <a:lnTo>
                    <a:pt x="360" y="117"/>
                  </a:lnTo>
                  <a:lnTo>
                    <a:pt x="341" y="118"/>
                  </a:lnTo>
                  <a:lnTo>
                    <a:pt x="323" y="122"/>
                  </a:lnTo>
                  <a:lnTo>
                    <a:pt x="303" y="123"/>
                  </a:lnTo>
                  <a:lnTo>
                    <a:pt x="283" y="125"/>
                  </a:lnTo>
                  <a:lnTo>
                    <a:pt x="263" y="125"/>
                  </a:lnTo>
                  <a:lnTo>
                    <a:pt x="243" y="127"/>
                  </a:lnTo>
                  <a:lnTo>
                    <a:pt x="223" y="127"/>
                  </a:lnTo>
                  <a:lnTo>
                    <a:pt x="201" y="128"/>
                  </a:lnTo>
                  <a:lnTo>
                    <a:pt x="181" y="128"/>
                  </a:lnTo>
                  <a:lnTo>
                    <a:pt x="159" y="128"/>
                  </a:lnTo>
                  <a:lnTo>
                    <a:pt x="146" y="128"/>
                  </a:lnTo>
                  <a:lnTo>
                    <a:pt x="132" y="128"/>
                  </a:lnTo>
                  <a:lnTo>
                    <a:pt x="119" y="128"/>
                  </a:lnTo>
                  <a:lnTo>
                    <a:pt x="107" y="127"/>
                  </a:lnTo>
                  <a:lnTo>
                    <a:pt x="94" y="127"/>
                  </a:lnTo>
                  <a:lnTo>
                    <a:pt x="82" y="127"/>
                  </a:lnTo>
                  <a:lnTo>
                    <a:pt x="69" y="125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6586" y="1583"/>
              <a:ext cx="307" cy="167"/>
            </a:xfrm>
            <a:custGeom>
              <a:avLst/>
              <a:gdLst>
                <a:gd name="T0" fmla="*/ 12 w 583"/>
                <a:gd name="T1" fmla="*/ 0 h 590"/>
                <a:gd name="T2" fmla="*/ 15 w 583"/>
                <a:gd name="T3" fmla="*/ 0 h 590"/>
                <a:gd name="T4" fmla="*/ 17 w 583"/>
                <a:gd name="T5" fmla="*/ 0 h 590"/>
                <a:gd name="T6" fmla="*/ 18 w 583"/>
                <a:gd name="T7" fmla="*/ 0 h 590"/>
                <a:gd name="T8" fmla="*/ 21 w 583"/>
                <a:gd name="T9" fmla="*/ 0 h 590"/>
                <a:gd name="T10" fmla="*/ 22 w 583"/>
                <a:gd name="T11" fmla="*/ 0 h 590"/>
                <a:gd name="T12" fmla="*/ 23 w 583"/>
                <a:gd name="T13" fmla="*/ 0 h 590"/>
                <a:gd name="T14" fmla="*/ 24 w 583"/>
                <a:gd name="T15" fmla="*/ 1 h 590"/>
                <a:gd name="T16" fmla="*/ 24 w 583"/>
                <a:gd name="T17" fmla="*/ 1 h 590"/>
                <a:gd name="T18" fmla="*/ 23 w 583"/>
                <a:gd name="T19" fmla="*/ 1 h 590"/>
                <a:gd name="T20" fmla="*/ 22 w 583"/>
                <a:gd name="T21" fmla="*/ 1 h 590"/>
                <a:gd name="T22" fmla="*/ 19 w 583"/>
                <a:gd name="T23" fmla="*/ 1 h 590"/>
                <a:gd name="T24" fmla="*/ 18 w 583"/>
                <a:gd name="T25" fmla="*/ 1 h 590"/>
                <a:gd name="T26" fmla="*/ 17 w 583"/>
                <a:gd name="T27" fmla="*/ 1 h 590"/>
                <a:gd name="T28" fmla="*/ 17 w 583"/>
                <a:gd name="T29" fmla="*/ 1 h 590"/>
                <a:gd name="T30" fmla="*/ 16 w 583"/>
                <a:gd name="T31" fmla="*/ 1 h 590"/>
                <a:gd name="T32" fmla="*/ 14 w 583"/>
                <a:gd name="T33" fmla="*/ 1 h 590"/>
                <a:gd name="T34" fmla="*/ 12 w 583"/>
                <a:gd name="T35" fmla="*/ 1 h 590"/>
                <a:gd name="T36" fmla="*/ 12 w 583"/>
                <a:gd name="T37" fmla="*/ 1 h 590"/>
                <a:gd name="T38" fmla="*/ 11 w 583"/>
                <a:gd name="T39" fmla="*/ 1 h 590"/>
                <a:gd name="T40" fmla="*/ 11 w 583"/>
                <a:gd name="T41" fmla="*/ 1 h 590"/>
                <a:gd name="T42" fmla="*/ 10 w 583"/>
                <a:gd name="T43" fmla="*/ 1 h 590"/>
                <a:gd name="T44" fmla="*/ 9 w 583"/>
                <a:gd name="T45" fmla="*/ 1 h 590"/>
                <a:gd name="T46" fmla="*/ 9 w 583"/>
                <a:gd name="T47" fmla="*/ 1 h 590"/>
                <a:gd name="T48" fmla="*/ 8 w 583"/>
                <a:gd name="T49" fmla="*/ 1 h 590"/>
                <a:gd name="T50" fmla="*/ 7 w 583"/>
                <a:gd name="T51" fmla="*/ 0 h 590"/>
                <a:gd name="T52" fmla="*/ 0 w 583"/>
                <a:gd name="T53" fmla="*/ 0 h 590"/>
                <a:gd name="T54" fmla="*/ 1 w 583"/>
                <a:gd name="T55" fmla="*/ 0 h 590"/>
                <a:gd name="T56" fmla="*/ 1 w 583"/>
                <a:gd name="T57" fmla="*/ 0 h 590"/>
                <a:gd name="T58" fmla="*/ 2 w 583"/>
                <a:gd name="T59" fmla="*/ 0 h 590"/>
                <a:gd name="T60" fmla="*/ 4 w 583"/>
                <a:gd name="T61" fmla="*/ 0 h 590"/>
                <a:gd name="T62" fmla="*/ 5 w 583"/>
                <a:gd name="T63" fmla="*/ 0 h 590"/>
                <a:gd name="T64" fmla="*/ 7 w 583"/>
                <a:gd name="T65" fmla="*/ 0 h 590"/>
                <a:gd name="T66" fmla="*/ 9 w 583"/>
                <a:gd name="T67" fmla="*/ 0 h 590"/>
                <a:gd name="T68" fmla="*/ 11 w 583"/>
                <a:gd name="T69" fmla="*/ 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3"/>
                <a:gd name="T106" fmla="*/ 0 h 590"/>
                <a:gd name="T107" fmla="*/ 583 w 583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3" h="590">
                  <a:moveTo>
                    <a:pt x="273" y="0"/>
                  </a:moveTo>
                  <a:lnTo>
                    <a:pt x="303" y="1"/>
                  </a:lnTo>
                  <a:lnTo>
                    <a:pt x="332" y="5"/>
                  </a:lnTo>
                  <a:lnTo>
                    <a:pt x="360" y="13"/>
                  </a:lnTo>
                  <a:lnTo>
                    <a:pt x="387" y="23"/>
                  </a:lnTo>
                  <a:lnTo>
                    <a:pt x="414" y="35"/>
                  </a:lnTo>
                  <a:lnTo>
                    <a:pt x="439" y="50"/>
                  </a:lnTo>
                  <a:lnTo>
                    <a:pt x="462" y="66"/>
                  </a:lnTo>
                  <a:lnTo>
                    <a:pt x="486" y="87"/>
                  </a:lnTo>
                  <a:lnTo>
                    <a:pt x="506" y="108"/>
                  </a:lnTo>
                  <a:lnTo>
                    <a:pt x="524" y="132"/>
                  </a:lnTo>
                  <a:lnTo>
                    <a:pt x="541" y="155"/>
                  </a:lnTo>
                  <a:lnTo>
                    <a:pt x="554" y="182"/>
                  </a:lnTo>
                  <a:lnTo>
                    <a:pt x="566" y="209"/>
                  </a:lnTo>
                  <a:lnTo>
                    <a:pt x="574" y="236"/>
                  </a:lnTo>
                  <a:lnTo>
                    <a:pt x="579" y="264"/>
                  </a:lnTo>
                  <a:lnTo>
                    <a:pt x="583" y="292"/>
                  </a:lnTo>
                  <a:lnTo>
                    <a:pt x="581" y="333"/>
                  </a:lnTo>
                  <a:lnTo>
                    <a:pt x="574" y="376"/>
                  </a:lnTo>
                  <a:lnTo>
                    <a:pt x="563" y="418"/>
                  </a:lnTo>
                  <a:lnTo>
                    <a:pt x="548" y="458"/>
                  </a:lnTo>
                  <a:lnTo>
                    <a:pt x="527" y="497"/>
                  </a:lnTo>
                  <a:lnTo>
                    <a:pt x="506" y="530"/>
                  </a:lnTo>
                  <a:lnTo>
                    <a:pt x="481" y="559"/>
                  </a:lnTo>
                  <a:lnTo>
                    <a:pt x="454" y="579"/>
                  </a:lnTo>
                  <a:lnTo>
                    <a:pt x="444" y="584"/>
                  </a:lnTo>
                  <a:lnTo>
                    <a:pt x="435" y="587"/>
                  </a:lnTo>
                  <a:lnTo>
                    <a:pt x="427" y="589"/>
                  </a:lnTo>
                  <a:lnTo>
                    <a:pt x="419" y="590"/>
                  </a:lnTo>
                  <a:lnTo>
                    <a:pt x="409" y="590"/>
                  </a:lnTo>
                  <a:lnTo>
                    <a:pt x="400" y="589"/>
                  </a:lnTo>
                  <a:lnTo>
                    <a:pt x="392" y="585"/>
                  </a:lnTo>
                  <a:lnTo>
                    <a:pt x="384" y="582"/>
                  </a:lnTo>
                  <a:lnTo>
                    <a:pt x="350" y="555"/>
                  </a:lnTo>
                  <a:lnTo>
                    <a:pt x="323" y="518"/>
                  </a:lnTo>
                  <a:lnTo>
                    <a:pt x="303" y="477"/>
                  </a:lnTo>
                  <a:lnTo>
                    <a:pt x="290" y="435"/>
                  </a:lnTo>
                  <a:lnTo>
                    <a:pt x="280" y="395"/>
                  </a:lnTo>
                  <a:lnTo>
                    <a:pt x="273" y="361"/>
                  </a:lnTo>
                  <a:lnTo>
                    <a:pt x="270" y="338"/>
                  </a:lnTo>
                  <a:lnTo>
                    <a:pt x="270" y="329"/>
                  </a:lnTo>
                  <a:lnTo>
                    <a:pt x="266" y="313"/>
                  </a:lnTo>
                  <a:lnTo>
                    <a:pt x="261" y="296"/>
                  </a:lnTo>
                  <a:lnTo>
                    <a:pt x="253" y="281"/>
                  </a:lnTo>
                  <a:lnTo>
                    <a:pt x="241" y="267"/>
                  </a:lnTo>
                  <a:lnTo>
                    <a:pt x="235" y="262"/>
                  </a:lnTo>
                  <a:lnTo>
                    <a:pt x="226" y="257"/>
                  </a:lnTo>
                  <a:lnTo>
                    <a:pt x="220" y="252"/>
                  </a:lnTo>
                  <a:lnTo>
                    <a:pt x="211" y="249"/>
                  </a:lnTo>
                  <a:lnTo>
                    <a:pt x="205" y="246"/>
                  </a:lnTo>
                  <a:lnTo>
                    <a:pt x="196" y="244"/>
                  </a:lnTo>
                  <a:lnTo>
                    <a:pt x="188" y="242"/>
                  </a:lnTo>
                  <a:lnTo>
                    <a:pt x="179" y="242"/>
                  </a:lnTo>
                  <a:lnTo>
                    <a:pt x="0" y="242"/>
                  </a:lnTo>
                  <a:lnTo>
                    <a:pt x="5" y="217"/>
                  </a:lnTo>
                  <a:lnTo>
                    <a:pt x="10" y="192"/>
                  </a:lnTo>
                  <a:lnTo>
                    <a:pt x="19" y="169"/>
                  </a:lnTo>
                  <a:lnTo>
                    <a:pt x="31" y="145"/>
                  </a:lnTo>
                  <a:lnTo>
                    <a:pt x="42" y="125"/>
                  </a:lnTo>
                  <a:lnTo>
                    <a:pt x="57" y="105"/>
                  </a:lnTo>
                  <a:lnTo>
                    <a:pt x="72" y="87"/>
                  </a:lnTo>
                  <a:lnTo>
                    <a:pt x="89" y="68"/>
                  </a:lnTo>
                  <a:lnTo>
                    <a:pt x="109" y="53"/>
                  </a:lnTo>
                  <a:lnTo>
                    <a:pt x="129" y="40"/>
                  </a:lnTo>
                  <a:lnTo>
                    <a:pt x="151" y="28"/>
                  </a:lnTo>
                  <a:lnTo>
                    <a:pt x="173" y="18"/>
                  </a:lnTo>
                  <a:lnTo>
                    <a:pt x="196" y="10"/>
                  </a:lnTo>
                  <a:lnTo>
                    <a:pt x="221" y="5"/>
                  </a:lnTo>
                  <a:lnTo>
                    <a:pt x="246" y="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6458" y="1664"/>
              <a:ext cx="375" cy="139"/>
            </a:xfrm>
            <a:custGeom>
              <a:avLst/>
              <a:gdLst>
                <a:gd name="T0" fmla="*/ 0 w 711"/>
                <a:gd name="T1" fmla="*/ 1 h 489"/>
                <a:gd name="T2" fmla="*/ 1 w 711"/>
                <a:gd name="T3" fmla="*/ 1 h 489"/>
                <a:gd name="T4" fmla="*/ 1 w 711"/>
                <a:gd name="T5" fmla="*/ 0 h 489"/>
                <a:gd name="T6" fmla="*/ 2 w 711"/>
                <a:gd name="T7" fmla="*/ 0 h 489"/>
                <a:gd name="T8" fmla="*/ 3 w 711"/>
                <a:gd name="T9" fmla="*/ 0 h 489"/>
                <a:gd name="T10" fmla="*/ 4 w 711"/>
                <a:gd name="T11" fmla="*/ 0 h 489"/>
                <a:gd name="T12" fmla="*/ 6 w 711"/>
                <a:gd name="T13" fmla="*/ 0 h 489"/>
                <a:gd name="T14" fmla="*/ 7 w 711"/>
                <a:gd name="T15" fmla="*/ 0 h 489"/>
                <a:gd name="T16" fmla="*/ 9 w 711"/>
                <a:gd name="T17" fmla="*/ 0 h 489"/>
                <a:gd name="T18" fmla="*/ 17 w 711"/>
                <a:gd name="T19" fmla="*/ 0 h 489"/>
                <a:gd name="T20" fmla="*/ 17 w 711"/>
                <a:gd name="T21" fmla="*/ 0 h 489"/>
                <a:gd name="T22" fmla="*/ 18 w 711"/>
                <a:gd name="T23" fmla="*/ 0 h 489"/>
                <a:gd name="T24" fmla="*/ 18 w 711"/>
                <a:gd name="T25" fmla="*/ 0 h 489"/>
                <a:gd name="T26" fmla="*/ 18 w 711"/>
                <a:gd name="T27" fmla="*/ 0 h 489"/>
                <a:gd name="T28" fmla="*/ 19 w 711"/>
                <a:gd name="T29" fmla="*/ 0 h 489"/>
                <a:gd name="T30" fmla="*/ 19 w 711"/>
                <a:gd name="T31" fmla="*/ 0 h 489"/>
                <a:gd name="T32" fmla="*/ 19 w 711"/>
                <a:gd name="T33" fmla="*/ 0 h 489"/>
                <a:gd name="T34" fmla="*/ 19 w 711"/>
                <a:gd name="T35" fmla="*/ 0 h 489"/>
                <a:gd name="T36" fmla="*/ 19 w 711"/>
                <a:gd name="T37" fmla="*/ 0 h 489"/>
                <a:gd name="T38" fmla="*/ 19 w 711"/>
                <a:gd name="T39" fmla="*/ 0 h 489"/>
                <a:gd name="T40" fmla="*/ 20 w 711"/>
                <a:gd name="T41" fmla="*/ 0 h 489"/>
                <a:gd name="T42" fmla="*/ 20 w 711"/>
                <a:gd name="T43" fmla="*/ 0 h 489"/>
                <a:gd name="T44" fmla="*/ 21 w 711"/>
                <a:gd name="T45" fmla="*/ 0 h 489"/>
                <a:gd name="T46" fmla="*/ 22 w 711"/>
                <a:gd name="T47" fmla="*/ 1 h 489"/>
                <a:gd name="T48" fmla="*/ 23 w 711"/>
                <a:gd name="T49" fmla="*/ 1 h 489"/>
                <a:gd name="T50" fmla="*/ 25 w 711"/>
                <a:gd name="T51" fmla="*/ 1 h 489"/>
                <a:gd name="T52" fmla="*/ 25 w 711"/>
                <a:gd name="T53" fmla="*/ 1 h 489"/>
                <a:gd name="T54" fmla="*/ 26 w 711"/>
                <a:gd name="T55" fmla="*/ 1 h 489"/>
                <a:gd name="T56" fmla="*/ 26 w 711"/>
                <a:gd name="T57" fmla="*/ 1 h 489"/>
                <a:gd name="T58" fmla="*/ 26 w 711"/>
                <a:gd name="T59" fmla="*/ 1 h 489"/>
                <a:gd name="T60" fmla="*/ 27 w 711"/>
                <a:gd name="T61" fmla="*/ 1 h 489"/>
                <a:gd name="T62" fmla="*/ 27 w 711"/>
                <a:gd name="T63" fmla="*/ 1 h 489"/>
                <a:gd name="T64" fmla="*/ 28 w 711"/>
                <a:gd name="T65" fmla="*/ 1 h 489"/>
                <a:gd name="T66" fmla="*/ 28 w 711"/>
                <a:gd name="T67" fmla="*/ 1 h 489"/>
                <a:gd name="T68" fmla="*/ 29 w 711"/>
                <a:gd name="T69" fmla="*/ 1 h 489"/>
                <a:gd name="T70" fmla="*/ 13 w 711"/>
                <a:gd name="T71" fmla="*/ 1 h 489"/>
                <a:gd name="T72" fmla="*/ 12 w 711"/>
                <a:gd name="T73" fmla="*/ 1 h 489"/>
                <a:gd name="T74" fmla="*/ 12 w 711"/>
                <a:gd name="T75" fmla="*/ 1 h 489"/>
                <a:gd name="T76" fmla="*/ 12 w 711"/>
                <a:gd name="T77" fmla="*/ 1 h 489"/>
                <a:gd name="T78" fmla="*/ 11 w 711"/>
                <a:gd name="T79" fmla="*/ 1 h 489"/>
                <a:gd name="T80" fmla="*/ 11 w 711"/>
                <a:gd name="T81" fmla="*/ 1 h 489"/>
                <a:gd name="T82" fmla="*/ 10 w 711"/>
                <a:gd name="T83" fmla="*/ 1 h 489"/>
                <a:gd name="T84" fmla="*/ 9 w 711"/>
                <a:gd name="T85" fmla="*/ 1 h 489"/>
                <a:gd name="T86" fmla="*/ 8 w 711"/>
                <a:gd name="T87" fmla="*/ 1 h 489"/>
                <a:gd name="T88" fmla="*/ 8 w 711"/>
                <a:gd name="T89" fmla="*/ 1 h 489"/>
                <a:gd name="T90" fmla="*/ 7 w 711"/>
                <a:gd name="T91" fmla="*/ 1 h 489"/>
                <a:gd name="T92" fmla="*/ 6 w 711"/>
                <a:gd name="T93" fmla="*/ 1 h 489"/>
                <a:gd name="T94" fmla="*/ 5 w 711"/>
                <a:gd name="T95" fmla="*/ 1 h 489"/>
                <a:gd name="T96" fmla="*/ 4 w 711"/>
                <a:gd name="T97" fmla="*/ 1 h 489"/>
                <a:gd name="T98" fmla="*/ 3 w 711"/>
                <a:gd name="T99" fmla="*/ 1 h 489"/>
                <a:gd name="T100" fmla="*/ 2 w 711"/>
                <a:gd name="T101" fmla="*/ 1 h 489"/>
                <a:gd name="T102" fmla="*/ 2 w 711"/>
                <a:gd name="T103" fmla="*/ 1 h 489"/>
                <a:gd name="T104" fmla="*/ 1 w 711"/>
                <a:gd name="T105" fmla="*/ 1 h 489"/>
                <a:gd name="T106" fmla="*/ 1 w 711"/>
                <a:gd name="T107" fmla="*/ 1 h 489"/>
                <a:gd name="T108" fmla="*/ 0 w 711"/>
                <a:gd name="T109" fmla="*/ 1 h 489"/>
                <a:gd name="T110" fmla="*/ 0 w 711"/>
                <a:gd name="T111" fmla="*/ 1 h 489"/>
                <a:gd name="T112" fmla="*/ 0 w 711"/>
                <a:gd name="T113" fmla="*/ 1 h 489"/>
                <a:gd name="T114" fmla="*/ 0 w 711"/>
                <a:gd name="T115" fmla="*/ 1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489"/>
                <a:gd name="T176" fmla="*/ 711 w 711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489">
                  <a:moveTo>
                    <a:pt x="0" y="258"/>
                  </a:moveTo>
                  <a:lnTo>
                    <a:pt x="1" y="245"/>
                  </a:lnTo>
                  <a:lnTo>
                    <a:pt x="11" y="223"/>
                  </a:lnTo>
                  <a:lnTo>
                    <a:pt x="32" y="195"/>
                  </a:lnTo>
                  <a:lnTo>
                    <a:pt x="60" y="161"/>
                  </a:lnTo>
                  <a:lnTo>
                    <a:pt x="93" y="124"/>
                  </a:lnTo>
                  <a:lnTo>
                    <a:pt x="134" y="84"/>
                  </a:lnTo>
                  <a:lnTo>
                    <a:pt x="179" y="42"/>
                  </a:lnTo>
                  <a:lnTo>
                    <a:pt x="226" y="0"/>
                  </a:lnTo>
                  <a:lnTo>
                    <a:pt x="423" y="0"/>
                  </a:lnTo>
                  <a:lnTo>
                    <a:pt x="431" y="2"/>
                  </a:lnTo>
                  <a:lnTo>
                    <a:pt x="440" y="4"/>
                  </a:lnTo>
                  <a:lnTo>
                    <a:pt x="447" y="7"/>
                  </a:lnTo>
                  <a:lnTo>
                    <a:pt x="453" y="12"/>
                  </a:lnTo>
                  <a:lnTo>
                    <a:pt x="458" y="19"/>
                  </a:lnTo>
                  <a:lnTo>
                    <a:pt x="463" y="26"/>
                  </a:lnTo>
                  <a:lnTo>
                    <a:pt x="465" y="34"/>
                  </a:lnTo>
                  <a:lnTo>
                    <a:pt x="467" y="42"/>
                  </a:lnTo>
                  <a:lnTo>
                    <a:pt x="468" y="54"/>
                  </a:lnTo>
                  <a:lnTo>
                    <a:pt x="472" y="82"/>
                  </a:lnTo>
                  <a:lnTo>
                    <a:pt x="478" y="119"/>
                  </a:lnTo>
                  <a:lnTo>
                    <a:pt x="490" y="164"/>
                  </a:lnTo>
                  <a:lnTo>
                    <a:pt x="507" y="211"/>
                  </a:lnTo>
                  <a:lnTo>
                    <a:pt x="532" y="258"/>
                  </a:lnTo>
                  <a:lnTo>
                    <a:pt x="564" y="300"/>
                  </a:lnTo>
                  <a:lnTo>
                    <a:pt x="606" y="332"/>
                  </a:lnTo>
                  <a:lnTo>
                    <a:pt x="617" y="337"/>
                  </a:lnTo>
                  <a:lnTo>
                    <a:pt x="629" y="342"/>
                  </a:lnTo>
                  <a:lnTo>
                    <a:pt x="639" y="345"/>
                  </a:lnTo>
                  <a:lnTo>
                    <a:pt x="651" y="347"/>
                  </a:lnTo>
                  <a:lnTo>
                    <a:pt x="662" y="347"/>
                  </a:lnTo>
                  <a:lnTo>
                    <a:pt x="674" y="347"/>
                  </a:lnTo>
                  <a:lnTo>
                    <a:pt x="686" y="344"/>
                  </a:lnTo>
                  <a:lnTo>
                    <a:pt x="698" y="340"/>
                  </a:lnTo>
                  <a:lnTo>
                    <a:pt x="711" y="459"/>
                  </a:lnTo>
                  <a:lnTo>
                    <a:pt x="319" y="489"/>
                  </a:lnTo>
                  <a:lnTo>
                    <a:pt x="298" y="307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69" y="307"/>
                  </a:lnTo>
                  <a:lnTo>
                    <a:pt x="259" y="305"/>
                  </a:lnTo>
                  <a:lnTo>
                    <a:pt x="246" y="305"/>
                  </a:lnTo>
                  <a:lnTo>
                    <a:pt x="229" y="303"/>
                  </a:lnTo>
                  <a:lnTo>
                    <a:pt x="211" y="302"/>
                  </a:lnTo>
                  <a:lnTo>
                    <a:pt x="191" y="300"/>
                  </a:lnTo>
                  <a:lnTo>
                    <a:pt x="169" y="298"/>
                  </a:lnTo>
                  <a:lnTo>
                    <a:pt x="147" y="295"/>
                  </a:lnTo>
                  <a:lnTo>
                    <a:pt x="124" y="292"/>
                  </a:lnTo>
                  <a:lnTo>
                    <a:pt x="100" y="288"/>
                  </a:lnTo>
                  <a:lnTo>
                    <a:pt x="78" y="283"/>
                  </a:lnTo>
                  <a:lnTo>
                    <a:pt x="57" y="278"/>
                  </a:lnTo>
                  <a:lnTo>
                    <a:pt x="37" y="273"/>
                  </a:lnTo>
                  <a:lnTo>
                    <a:pt x="18" y="267"/>
                  </a:lnTo>
                  <a:lnTo>
                    <a:pt x="1" y="26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6547" y="1822"/>
              <a:ext cx="82" cy="20"/>
            </a:xfrm>
            <a:custGeom>
              <a:avLst/>
              <a:gdLst>
                <a:gd name="T0" fmla="*/ 3 w 154"/>
                <a:gd name="T1" fmla="*/ 0 h 71"/>
                <a:gd name="T2" fmla="*/ 3 w 154"/>
                <a:gd name="T3" fmla="*/ 0 h 71"/>
                <a:gd name="T4" fmla="*/ 4 w 154"/>
                <a:gd name="T5" fmla="*/ 0 h 71"/>
                <a:gd name="T6" fmla="*/ 4 w 154"/>
                <a:gd name="T7" fmla="*/ 0 h 71"/>
                <a:gd name="T8" fmla="*/ 5 w 154"/>
                <a:gd name="T9" fmla="*/ 0 h 71"/>
                <a:gd name="T10" fmla="*/ 5 w 154"/>
                <a:gd name="T11" fmla="*/ 0 h 71"/>
                <a:gd name="T12" fmla="*/ 5 w 154"/>
                <a:gd name="T13" fmla="*/ 0 h 71"/>
                <a:gd name="T14" fmla="*/ 5 w 154"/>
                <a:gd name="T15" fmla="*/ 0 h 71"/>
                <a:gd name="T16" fmla="*/ 6 w 154"/>
                <a:gd name="T17" fmla="*/ 0 h 71"/>
                <a:gd name="T18" fmla="*/ 6 w 154"/>
                <a:gd name="T19" fmla="*/ 0 h 71"/>
                <a:gd name="T20" fmla="*/ 6 w 154"/>
                <a:gd name="T21" fmla="*/ 0 h 71"/>
                <a:gd name="T22" fmla="*/ 6 w 154"/>
                <a:gd name="T23" fmla="*/ 0 h 71"/>
                <a:gd name="T24" fmla="*/ 5 w 154"/>
                <a:gd name="T25" fmla="*/ 0 h 71"/>
                <a:gd name="T26" fmla="*/ 4 w 154"/>
                <a:gd name="T27" fmla="*/ 0 h 71"/>
                <a:gd name="T28" fmla="*/ 3 w 154"/>
                <a:gd name="T29" fmla="*/ 0 h 71"/>
                <a:gd name="T30" fmla="*/ 3 w 154"/>
                <a:gd name="T31" fmla="*/ 0 h 71"/>
                <a:gd name="T32" fmla="*/ 2 w 154"/>
                <a:gd name="T33" fmla="*/ 0 h 71"/>
                <a:gd name="T34" fmla="*/ 1 w 154"/>
                <a:gd name="T35" fmla="*/ 0 h 71"/>
                <a:gd name="T36" fmla="*/ 0 w 154"/>
                <a:gd name="T37" fmla="*/ 0 h 71"/>
                <a:gd name="T38" fmla="*/ 2 w 154"/>
                <a:gd name="T39" fmla="*/ 0 h 71"/>
                <a:gd name="T40" fmla="*/ 2 w 154"/>
                <a:gd name="T41" fmla="*/ 0 h 71"/>
                <a:gd name="T42" fmla="*/ 2 w 154"/>
                <a:gd name="T43" fmla="*/ 0 h 71"/>
                <a:gd name="T44" fmla="*/ 2 w 154"/>
                <a:gd name="T45" fmla="*/ 0 h 71"/>
                <a:gd name="T46" fmla="*/ 3 w 154"/>
                <a:gd name="T47" fmla="*/ 0 h 71"/>
                <a:gd name="T48" fmla="*/ 3 w 154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1"/>
                <a:gd name="T77" fmla="*/ 154 w 15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1">
                  <a:moveTo>
                    <a:pt x="77" y="0"/>
                  </a:moveTo>
                  <a:lnTo>
                    <a:pt x="82" y="0"/>
                  </a:lnTo>
                  <a:lnTo>
                    <a:pt x="89" y="2"/>
                  </a:lnTo>
                  <a:lnTo>
                    <a:pt x="98" y="5"/>
                  </a:lnTo>
                  <a:lnTo>
                    <a:pt x="106" y="12"/>
                  </a:lnTo>
                  <a:lnTo>
                    <a:pt x="106" y="16"/>
                  </a:lnTo>
                  <a:lnTo>
                    <a:pt x="111" y="17"/>
                  </a:lnTo>
                  <a:lnTo>
                    <a:pt x="123" y="29"/>
                  </a:lnTo>
                  <a:lnTo>
                    <a:pt x="133" y="41"/>
                  </a:lnTo>
                  <a:lnTo>
                    <a:pt x="144" y="56"/>
                  </a:lnTo>
                  <a:lnTo>
                    <a:pt x="154" y="71"/>
                  </a:lnTo>
                  <a:lnTo>
                    <a:pt x="134" y="69"/>
                  </a:lnTo>
                  <a:lnTo>
                    <a:pt x="114" y="67"/>
                  </a:lnTo>
                  <a:lnTo>
                    <a:pt x="94" y="64"/>
                  </a:lnTo>
                  <a:lnTo>
                    <a:pt x="74" y="62"/>
                  </a:lnTo>
                  <a:lnTo>
                    <a:pt x="56" y="59"/>
                  </a:lnTo>
                  <a:lnTo>
                    <a:pt x="37" y="56"/>
                  </a:lnTo>
                  <a:lnTo>
                    <a:pt x="19" y="52"/>
                  </a:lnTo>
                  <a:lnTo>
                    <a:pt x="0" y="49"/>
                  </a:lnTo>
                  <a:lnTo>
                    <a:pt x="49" y="32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54" y="10"/>
                  </a:lnTo>
                  <a:lnTo>
                    <a:pt x="6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6487" y="1781"/>
              <a:ext cx="65" cy="43"/>
            </a:xfrm>
            <a:custGeom>
              <a:avLst/>
              <a:gdLst>
                <a:gd name="T0" fmla="*/ 1 w 120"/>
                <a:gd name="T1" fmla="*/ 0 h 149"/>
                <a:gd name="T2" fmla="*/ 1 w 120"/>
                <a:gd name="T3" fmla="*/ 0 h 149"/>
                <a:gd name="T4" fmla="*/ 1 w 120"/>
                <a:gd name="T5" fmla="*/ 0 h 149"/>
                <a:gd name="T6" fmla="*/ 1 w 120"/>
                <a:gd name="T7" fmla="*/ 0 h 149"/>
                <a:gd name="T8" fmla="*/ 1 w 120"/>
                <a:gd name="T9" fmla="*/ 0 h 149"/>
                <a:gd name="T10" fmla="*/ 5 w 120"/>
                <a:gd name="T11" fmla="*/ 0 h 149"/>
                <a:gd name="T12" fmla="*/ 5 w 120"/>
                <a:gd name="T13" fmla="*/ 0 h 149"/>
                <a:gd name="T14" fmla="*/ 5 w 120"/>
                <a:gd name="T15" fmla="*/ 0 h 149"/>
                <a:gd name="T16" fmla="*/ 5 w 120"/>
                <a:gd name="T17" fmla="*/ 0 h 149"/>
                <a:gd name="T18" fmla="*/ 5 w 120"/>
                <a:gd name="T19" fmla="*/ 0 h 149"/>
                <a:gd name="T20" fmla="*/ 4 w 120"/>
                <a:gd name="T21" fmla="*/ 0 h 149"/>
                <a:gd name="T22" fmla="*/ 1 w 120"/>
                <a:gd name="T23" fmla="*/ 0 h 149"/>
                <a:gd name="T24" fmla="*/ 0 w 120"/>
                <a:gd name="T25" fmla="*/ 0 h 149"/>
                <a:gd name="T26" fmla="*/ 0 w 120"/>
                <a:gd name="T27" fmla="*/ 0 h 149"/>
                <a:gd name="T28" fmla="*/ 1 w 120"/>
                <a:gd name="T29" fmla="*/ 0 h 149"/>
                <a:gd name="T30" fmla="*/ 1 w 120"/>
                <a:gd name="T31" fmla="*/ 0 h 1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149"/>
                <a:gd name="T50" fmla="*/ 120 w 120"/>
                <a:gd name="T51" fmla="*/ 149 h 1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149">
                  <a:moveTo>
                    <a:pt x="6" y="5"/>
                  </a:moveTo>
                  <a:lnTo>
                    <a:pt x="11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120" y="130"/>
                  </a:lnTo>
                  <a:lnTo>
                    <a:pt x="118" y="132"/>
                  </a:lnTo>
                  <a:lnTo>
                    <a:pt x="117" y="135"/>
                  </a:lnTo>
                  <a:lnTo>
                    <a:pt x="115" y="137"/>
                  </a:lnTo>
                  <a:lnTo>
                    <a:pt x="115" y="140"/>
                  </a:lnTo>
                  <a:lnTo>
                    <a:pt x="93" y="14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5906" y="1795"/>
              <a:ext cx="503" cy="75"/>
            </a:xfrm>
            <a:custGeom>
              <a:avLst/>
              <a:gdLst>
                <a:gd name="T0" fmla="*/ 39 w 954"/>
                <a:gd name="T1" fmla="*/ 0 h 264"/>
                <a:gd name="T2" fmla="*/ 36 w 954"/>
                <a:gd name="T3" fmla="*/ 0 h 264"/>
                <a:gd name="T4" fmla="*/ 33 w 954"/>
                <a:gd name="T5" fmla="*/ 0 h 264"/>
                <a:gd name="T6" fmla="*/ 30 w 954"/>
                <a:gd name="T7" fmla="*/ 0 h 264"/>
                <a:gd name="T8" fmla="*/ 27 w 954"/>
                <a:gd name="T9" fmla="*/ 0 h 264"/>
                <a:gd name="T10" fmla="*/ 24 w 954"/>
                <a:gd name="T11" fmla="*/ 0 h 264"/>
                <a:gd name="T12" fmla="*/ 22 w 954"/>
                <a:gd name="T13" fmla="*/ 0 h 264"/>
                <a:gd name="T14" fmla="*/ 19 w 954"/>
                <a:gd name="T15" fmla="*/ 0 h 264"/>
                <a:gd name="T16" fmla="*/ 17 w 954"/>
                <a:gd name="T17" fmla="*/ 0 h 264"/>
                <a:gd name="T18" fmla="*/ 14 w 954"/>
                <a:gd name="T19" fmla="*/ 0 h 264"/>
                <a:gd name="T20" fmla="*/ 12 w 954"/>
                <a:gd name="T21" fmla="*/ 0 h 264"/>
                <a:gd name="T22" fmla="*/ 9 w 954"/>
                <a:gd name="T23" fmla="*/ 0 h 264"/>
                <a:gd name="T24" fmla="*/ 7 w 954"/>
                <a:gd name="T25" fmla="*/ 0 h 264"/>
                <a:gd name="T26" fmla="*/ 6 w 954"/>
                <a:gd name="T27" fmla="*/ 0 h 264"/>
                <a:gd name="T28" fmla="*/ 4 w 954"/>
                <a:gd name="T29" fmla="*/ 0 h 264"/>
                <a:gd name="T30" fmla="*/ 2 w 954"/>
                <a:gd name="T31" fmla="*/ 1 h 264"/>
                <a:gd name="T32" fmla="*/ 0 w 954"/>
                <a:gd name="T33" fmla="*/ 1 h 264"/>
                <a:gd name="T34" fmla="*/ 2 w 954"/>
                <a:gd name="T35" fmla="*/ 0 h 264"/>
                <a:gd name="T36" fmla="*/ 4 w 954"/>
                <a:gd name="T37" fmla="*/ 0 h 264"/>
                <a:gd name="T38" fmla="*/ 6 w 954"/>
                <a:gd name="T39" fmla="*/ 0 h 264"/>
                <a:gd name="T40" fmla="*/ 7 w 954"/>
                <a:gd name="T41" fmla="*/ 0 h 264"/>
                <a:gd name="T42" fmla="*/ 9 w 954"/>
                <a:gd name="T43" fmla="*/ 0 h 264"/>
                <a:gd name="T44" fmla="*/ 12 w 954"/>
                <a:gd name="T45" fmla="*/ 0 h 264"/>
                <a:gd name="T46" fmla="*/ 14 w 954"/>
                <a:gd name="T47" fmla="*/ 0 h 264"/>
                <a:gd name="T48" fmla="*/ 17 w 954"/>
                <a:gd name="T49" fmla="*/ 0 h 264"/>
                <a:gd name="T50" fmla="*/ 19 w 954"/>
                <a:gd name="T51" fmla="*/ 0 h 264"/>
                <a:gd name="T52" fmla="*/ 22 w 954"/>
                <a:gd name="T53" fmla="*/ 0 h 264"/>
                <a:gd name="T54" fmla="*/ 24 w 954"/>
                <a:gd name="T55" fmla="*/ 0 h 264"/>
                <a:gd name="T56" fmla="*/ 27 w 954"/>
                <a:gd name="T57" fmla="*/ 0 h 264"/>
                <a:gd name="T58" fmla="*/ 30 w 954"/>
                <a:gd name="T59" fmla="*/ 0 h 264"/>
                <a:gd name="T60" fmla="*/ 33 w 954"/>
                <a:gd name="T61" fmla="*/ 0 h 264"/>
                <a:gd name="T62" fmla="*/ 36 w 954"/>
                <a:gd name="T63" fmla="*/ 0 h 264"/>
                <a:gd name="T64" fmla="*/ 39 w 954"/>
                <a:gd name="T65" fmla="*/ 0 h 264"/>
                <a:gd name="T66" fmla="*/ 39 w 954"/>
                <a:gd name="T67" fmla="*/ 0 h 264"/>
                <a:gd name="T68" fmla="*/ 39 w 954"/>
                <a:gd name="T69" fmla="*/ 0 h 264"/>
                <a:gd name="T70" fmla="*/ 39 w 954"/>
                <a:gd name="T71" fmla="*/ 0 h 264"/>
                <a:gd name="T72" fmla="*/ 39 w 954"/>
                <a:gd name="T73" fmla="*/ 0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4"/>
                <a:gd name="T112" fmla="*/ 0 h 264"/>
                <a:gd name="T113" fmla="*/ 954 w 954"/>
                <a:gd name="T114" fmla="*/ 264 h 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4" h="264">
                  <a:moveTo>
                    <a:pt x="954" y="27"/>
                  </a:moveTo>
                  <a:lnTo>
                    <a:pt x="878" y="35"/>
                  </a:lnTo>
                  <a:lnTo>
                    <a:pt x="805" y="45"/>
                  </a:lnTo>
                  <a:lnTo>
                    <a:pt x="735" y="55"/>
                  </a:lnTo>
                  <a:lnTo>
                    <a:pt x="664" y="67"/>
                  </a:lnTo>
                  <a:lnTo>
                    <a:pt x="597" y="78"/>
                  </a:lnTo>
                  <a:lnTo>
                    <a:pt x="532" y="92"/>
                  </a:lnTo>
                  <a:lnTo>
                    <a:pt x="468" y="105"/>
                  </a:lnTo>
                  <a:lnTo>
                    <a:pt x="407" y="120"/>
                  </a:lnTo>
                  <a:lnTo>
                    <a:pt x="348" y="135"/>
                  </a:lnTo>
                  <a:lnTo>
                    <a:pt x="291" y="150"/>
                  </a:lnTo>
                  <a:lnTo>
                    <a:pt x="238" y="169"/>
                  </a:lnTo>
                  <a:lnTo>
                    <a:pt x="184" y="186"/>
                  </a:lnTo>
                  <a:lnTo>
                    <a:pt x="135" y="204"/>
                  </a:lnTo>
                  <a:lnTo>
                    <a:pt x="87" y="224"/>
                  </a:lnTo>
                  <a:lnTo>
                    <a:pt x="42" y="244"/>
                  </a:lnTo>
                  <a:lnTo>
                    <a:pt x="0" y="264"/>
                  </a:lnTo>
                  <a:lnTo>
                    <a:pt x="42" y="241"/>
                  </a:lnTo>
                  <a:lnTo>
                    <a:pt x="85" y="217"/>
                  </a:lnTo>
                  <a:lnTo>
                    <a:pt x="132" y="196"/>
                  </a:lnTo>
                  <a:lnTo>
                    <a:pt x="182" y="175"/>
                  </a:lnTo>
                  <a:lnTo>
                    <a:pt x="234" y="155"/>
                  </a:lnTo>
                  <a:lnTo>
                    <a:pt x="288" y="135"/>
                  </a:lnTo>
                  <a:lnTo>
                    <a:pt x="345" y="119"/>
                  </a:lnTo>
                  <a:lnTo>
                    <a:pt x="405" y="100"/>
                  </a:lnTo>
                  <a:lnTo>
                    <a:pt x="467" y="85"/>
                  </a:lnTo>
                  <a:lnTo>
                    <a:pt x="530" y="68"/>
                  </a:lnTo>
                  <a:lnTo>
                    <a:pt x="596" y="55"/>
                  </a:lnTo>
                  <a:lnTo>
                    <a:pt x="663" y="42"/>
                  </a:lnTo>
                  <a:lnTo>
                    <a:pt x="733" y="30"/>
                  </a:lnTo>
                  <a:lnTo>
                    <a:pt x="805" y="18"/>
                  </a:lnTo>
                  <a:lnTo>
                    <a:pt x="877" y="8"/>
                  </a:lnTo>
                  <a:lnTo>
                    <a:pt x="952" y="0"/>
                  </a:lnTo>
                  <a:lnTo>
                    <a:pt x="952" y="6"/>
                  </a:lnTo>
                  <a:lnTo>
                    <a:pt x="952" y="13"/>
                  </a:lnTo>
                  <a:lnTo>
                    <a:pt x="952" y="20"/>
                  </a:lnTo>
                  <a:lnTo>
                    <a:pt x="95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5801" y="1808"/>
              <a:ext cx="1713" cy="252"/>
            </a:xfrm>
            <a:custGeom>
              <a:avLst/>
              <a:gdLst>
                <a:gd name="T0" fmla="*/ 132 w 3249"/>
                <a:gd name="T1" fmla="*/ 1 h 887"/>
                <a:gd name="T2" fmla="*/ 130 w 3249"/>
                <a:gd name="T3" fmla="*/ 1 h 887"/>
                <a:gd name="T4" fmla="*/ 128 w 3249"/>
                <a:gd name="T5" fmla="*/ 1 h 887"/>
                <a:gd name="T6" fmla="*/ 125 w 3249"/>
                <a:gd name="T7" fmla="*/ 1 h 887"/>
                <a:gd name="T8" fmla="*/ 125 w 3249"/>
                <a:gd name="T9" fmla="*/ 1 h 887"/>
                <a:gd name="T10" fmla="*/ 124 w 3249"/>
                <a:gd name="T11" fmla="*/ 1 h 887"/>
                <a:gd name="T12" fmla="*/ 120 w 3249"/>
                <a:gd name="T13" fmla="*/ 1 h 887"/>
                <a:gd name="T14" fmla="*/ 116 w 3249"/>
                <a:gd name="T15" fmla="*/ 1 h 887"/>
                <a:gd name="T16" fmla="*/ 113 w 3249"/>
                <a:gd name="T17" fmla="*/ 1 h 887"/>
                <a:gd name="T18" fmla="*/ 109 w 3249"/>
                <a:gd name="T19" fmla="*/ 1 h 887"/>
                <a:gd name="T20" fmla="*/ 105 w 3249"/>
                <a:gd name="T21" fmla="*/ 1 h 887"/>
                <a:gd name="T22" fmla="*/ 98 w 3249"/>
                <a:gd name="T23" fmla="*/ 1 h 887"/>
                <a:gd name="T24" fmla="*/ 92 w 3249"/>
                <a:gd name="T25" fmla="*/ 1 h 887"/>
                <a:gd name="T26" fmla="*/ 87 w 3249"/>
                <a:gd name="T27" fmla="*/ 1 h 887"/>
                <a:gd name="T28" fmla="*/ 85 w 3249"/>
                <a:gd name="T29" fmla="*/ 1 h 887"/>
                <a:gd name="T30" fmla="*/ 85 w 3249"/>
                <a:gd name="T31" fmla="*/ 2 h 887"/>
                <a:gd name="T32" fmla="*/ 83 w 3249"/>
                <a:gd name="T33" fmla="*/ 2 h 887"/>
                <a:gd name="T34" fmla="*/ 79 w 3249"/>
                <a:gd name="T35" fmla="*/ 2 h 887"/>
                <a:gd name="T36" fmla="*/ 74 w 3249"/>
                <a:gd name="T37" fmla="*/ 2 h 887"/>
                <a:gd name="T38" fmla="*/ 69 w 3249"/>
                <a:gd name="T39" fmla="*/ 2 h 887"/>
                <a:gd name="T40" fmla="*/ 64 w 3249"/>
                <a:gd name="T41" fmla="*/ 2 h 887"/>
                <a:gd name="T42" fmla="*/ 60 w 3249"/>
                <a:gd name="T43" fmla="*/ 2 h 887"/>
                <a:gd name="T44" fmla="*/ 56 w 3249"/>
                <a:gd name="T45" fmla="*/ 2 h 887"/>
                <a:gd name="T46" fmla="*/ 52 w 3249"/>
                <a:gd name="T47" fmla="*/ 2 h 887"/>
                <a:gd name="T48" fmla="*/ 51 w 3249"/>
                <a:gd name="T49" fmla="*/ 1 h 887"/>
                <a:gd name="T50" fmla="*/ 50 w 3249"/>
                <a:gd name="T51" fmla="*/ 1 h 887"/>
                <a:gd name="T52" fmla="*/ 46 w 3249"/>
                <a:gd name="T53" fmla="*/ 1 h 887"/>
                <a:gd name="T54" fmla="*/ 42 w 3249"/>
                <a:gd name="T55" fmla="*/ 1 h 887"/>
                <a:gd name="T56" fmla="*/ 38 w 3249"/>
                <a:gd name="T57" fmla="*/ 1 h 887"/>
                <a:gd name="T58" fmla="*/ 35 w 3249"/>
                <a:gd name="T59" fmla="*/ 1 h 887"/>
                <a:gd name="T60" fmla="*/ 31 w 3249"/>
                <a:gd name="T61" fmla="*/ 1 h 887"/>
                <a:gd name="T62" fmla="*/ 24 w 3249"/>
                <a:gd name="T63" fmla="*/ 1 h 887"/>
                <a:gd name="T64" fmla="*/ 17 w 3249"/>
                <a:gd name="T65" fmla="*/ 1 h 887"/>
                <a:gd name="T66" fmla="*/ 13 w 3249"/>
                <a:gd name="T67" fmla="*/ 1 h 887"/>
                <a:gd name="T68" fmla="*/ 11 w 3249"/>
                <a:gd name="T69" fmla="*/ 1 h 887"/>
                <a:gd name="T70" fmla="*/ 11 w 3249"/>
                <a:gd name="T71" fmla="*/ 1 h 887"/>
                <a:gd name="T72" fmla="*/ 8 w 3249"/>
                <a:gd name="T73" fmla="*/ 1 h 887"/>
                <a:gd name="T74" fmla="*/ 4 w 3249"/>
                <a:gd name="T75" fmla="*/ 1 h 887"/>
                <a:gd name="T76" fmla="*/ 2 w 3249"/>
                <a:gd name="T77" fmla="*/ 1 h 887"/>
                <a:gd name="T78" fmla="*/ 1 w 3249"/>
                <a:gd name="T79" fmla="*/ 1 h 887"/>
                <a:gd name="T80" fmla="*/ 1 w 3249"/>
                <a:gd name="T81" fmla="*/ 1 h 887"/>
                <a:gd name="T82" fmla="*/ 2 w 3249"/>
                <a:gd name="T83" fmla="*/ 1 h 887"/>
                <a:gd name="T84" fmla="*/ 5 w 3249"/>
                <a:gd name="T85" fmla="*/ 1 h 887"/>
                <a:gd name="T86" fmla="*/ 9 w 3249"/>
                <a:gd name="T87" fmla="*/ 0 h 887"/>
                <a:gd name="T88" fmla="*/ 15 w 3249"/>
                <a:gd name="T89" fmla="*/ 0 h 887"/>
                <a:gd name="T90" fmla="*/ 21 w 3249"/>
                <a:gd name="T91" fmla="*/ 0 h 887"/>
                <a:gd name="T92" fmla="*/ 27 w 3249"/>
                <a:gd name="T93" fmla="*/ 0 h 887"/>
                <a:gd name="T94" fmla="*/ 35 w 3249"/>
                <a:gd name="T95" fmla="*/ 0 h 887"/>
                <a:gd name="T96" fmla="*/ 43 w 3249"/>
                <a:gd name="T97" fmla="*/ 0 h 887"/>
                <a:gd name="T98" fmla="*/ 47 w 3249"/>
                <a:gd name="T99" fmla="*/ 0 h 887"/>
                <a:gd name="T100" fmla="*/ 49 w 3249"/>
                <a:gd name="T101" fmla="*/ 0 h 887"/>
                <a:gd name="T102" fmla="*/ 53 w 3249"/>
                <a:gd name="T103" fmla="*/ 0 h 887"/>
                <a:gd name="T104" fmla="*/ 64 w 3249"/>
                <a:gd name="T105" fmla="*/ 0 h 887"/>
                <a:gd name="T106" fmla="*/ 75 w 3249"/>
                <a:gd name="T107" fmla="*/ 0 h 887"/>
                <a:gd name="T108" fmla="*/ 85 w 3249"/>
                <a:gd name="T109" fmla="*/ 0 h 887"/>
                <a:gd name="T110" fmla="*/ 91 w 3249"/>
                <a:gd name="T111" fmla="*/ 0 h 887"/>
                <a:gd name="T112" fmla="*/ 95 w 3249"/>
                <a:gd name="T113" fmla="*/ 0 h 887"/>
                <a:gd name="T114" fmla="*/ 107 w 3249"/>
                <a:gd name="T115" fmla="*/ 0 h 887"/>
                <a:gd name="T116" fmla="*/ 117 w 3249"/>
                <a:gd name="T117" fmla="*/ 0 h 887"/>
                <a:gd name="T118" fmla="*/ 126 w 3249"/>
                <a:gd name="T119" fmla="*/ 1 h 887"/>
                <a:gd name="T120" fmla="*/ 131 w 3249"/>
                <a:gd name="T121" fmla="*/ 1 h 887"/>
                <a:gd name="T122" fmla="*/ 132 w 3249"/>
                <a:gd name="T123" fmla="*/ 1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9"/>
                <a:gd name="T187" fmla="*/ 0 h 887"/>
                <a:gd name="T188" fmla="*/ 3249 w 3249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9" h="887">
                  <a:moveTo>
                    <a:pt x="3249" y="502"/>
                  </a:moveTo>
                  <a:lnTo>
                    <a:pt x="3247" y="551"/>
                  </a:lnTo>
                  <a:lnTo>
                    <a:pt x="3244" y="598"/>
                  </a:lnTo>
                  <a:lnTo>
                    <a:pt x="3237" y="641"/>
                  </a:lnTo>
                  <a:lnTo>
                    <a:pt x="3227" y="680"/>
                  </a:lnTo>
                  <a:lnTo>
                    <a:pt x="3216" y="716"/>
                  </a:lnTo>
                  <a:lnTo>
                    <a:pt x="3201" y="747"/>
                  </a:lnTo>
                  <a:lnTo>
                    <a:pt x="3184" y="770"/>
                  </a:lnTo>
                  <a:lnTo>
                    <a:pt x="3165" y="788"/>
                  </a:lnTo>
                  <a:lnTo>
                    <a:pt x="3155" y="795"/>
                  </a:lnTo>
                  <a:lnTo>
                    <a:pt x="3144" y="802"/>
                  </a:lnTo>
                  <a:lnTo>
                    <a:pt x="3132" y="808"/>
                  </a:lnTo>
                  <a:lnTo>
                    <a:pt x="3122" y="815"/>
                  </a:lnTo>
                  <a:lnTo>
                    <a:pt x="3109" y="820"/>
                  </a:lnTo>
                  <a:lnTo>
                    <a:pt x="3097" y="827"/>
                  </a:lnTo>
                  <a:lnTo>
                    <a:pt x="3085" y="834"/>
                  </a:lnTo>
                  <a:lnTo>
                    <a:pt x="3072" y="839"/>
                  </a:lnTo>
                  <a:lnTo>
                    <a:pt x="3075" y="815"/>
                  </a:lnTo>
                  <a:lnTo>
                    <a:pt x="3077" y="793"/>
                  </a:lnTo>
                  <a:lnTo>
                    <a:pt x="3077" y="770"/>
                  </a:lnTo>
                  <a:lnTo>
                    <a:pt x="3075" y="748"/>
                  </a:lnTo>
                  <a:lnTo>
                    <a:pt x="3070" y="700"/>
                  </a:lnTo>
                  <a:lnTo>
                    <a:pt x="3060" y="651"/>
                  </a:lnTo>
                  <a:lnTo>
                    <a:pt x="3047" y="604"/>
                  </a:lnTo>
                  <a:lnTo>
                    <a:pt x="3028" y="559"/>
                  </a:lnTo>
                  <a:lnTo>
                    <a:pt x="3005" y="516"/>
                  </a:lnTo>
                  <a:lnTo>
                    <a:pt x="2978" y="474"/>
                  </a:lnTo>
                  <a:lnTo>
                    <a:pt x="2946" y="435"/>
                  </a:lnTo>
                  <a:lnTo>
                    <a:pt x="2911" y="398"/>
                  </a:lnTo>
                  <a:lnTo>
                    <a:pt x="2893" y="382"/>
                  </a:lnTo>
                  <a:lnTo>
                    <a:pt x="2873" y="365"/>
                  </a:lnTo>
                  <a:lnTo>
                    <a:pt x="2854" y="350"/>
                  </a:lnTo>
                  <a:lnTo>
                    <a:pt x="2832" y="336"/>
                  </a:lnTo>
                  <a:lnTo>
                    <a:pt x="2812" y="323"/>
                  </a:lnTo>
                  <a:lnTo>
                    <a:pt x="2791" y="311"/>
                  </a:lnTo>
                  <a:lnTo>
                    <a:pt x="2769" y="300"/>
                  </a:lnTo>
                  <a:lnTo>
                    <a:pt x="2745" y="290"/>
                  </a:lnTo>
                  <a:lnTo>
                    <a:pt x="2724" y="281"/>
                  </a:lnTo>
                  <a:lnTo>
                    <a:pt x="2700" y="275"/>
                  </a:lnTo>
                  <a:lnTo>
                    <a:pt x="2677" y="268"/>
                  </a:lnTo>
                  <a:lnTo>
                    <a:pt x="2652" y="263"/>
                  </a:lnTo>
                  <a:lnTo>
                    <a:pt x="2628" y="258"/>
                  </a:lnTo>
                  <a:lnTo>
                    <a:pt x="2603" y="254"/>
                  </a:lnTo>
                  <a:lnTo>
                    <a:pt x="2580" y="253"/>
                  </a:lnTo>
                  <a:lnTo>
                    <a:pt x="2555" y="253"/>
                  </a:lnTo>
                  <a:lnTo>
                    <a:pt x="2505" y="256"/>
                  </a:lnTo>
                  <a:lnTo>
                    <a:pt x="2456" y="263"/>
                  </a:lnTo>
                  <a:lnTo>
                    <a:pt x="2409" y="275"/>
                  </a:lnTo>
                  <a:lnTo>
                    <a:pt x="2364" y="291"/>
                  </a:lnTo>
                  <a:lnTo>
                    <a:pt x="2322" y="313"/>
                  </a:lnTo>
                  <a:lnTo>
                    <a:pt x="2282" y="338"/>
                  </a:lnTo>
                  <a:lnTo>
                    <a:pt x="2247" y="367"/>
                  </a:lnTo>
                  <a:lnTo>
                    <a:pt x="2213" y="398"/>
                  </a:lnTo>
                  <a:lnTo>
                    <a:pt x="2183" y="434"/>
                  </a:lnTo>
                  <a:lnTo>
                    <a:pt x="2156" y="472"/>
                  </a:lnTo>
                  <a:lnTo>
                    <a:pt x="2133" y="512"/>
                  </a:lnTo>
                  <a:lnTo>
                    <a:pt x="2115" y="556"/>
                  </a:lnTo>
                  <a:lnTo>
                    <a:pt x="2101" y="601"/>
                  </a:lnTo>
                  <a:lnTo>
                    <a:pt x="2091" y="648"/>
                  </a:lnTo>
                  <a:lnTo>
                    <a:pt x="2086" y="698"/>
                  </a:lnTo>
                  <a:lnTo>
                    <a:pt x="2086" y="748"/>
                  </a:lnTo>
                  <a:lnTo>
                    <a:pt x="2090" y="783"/>
                  </a:lnTo>
                  <a:lnTo>
                    <a:pt x="2096" y="819"/>
                  </a:lnTo>
                  <a:lnTo>
                    <a:pt x="2105" y="854"/>
                  </a:lnTo>
                  <a:lnTo>
                    <a:pt x="2115" y="887"/>
                  </a:lnTo>
                  <a:lnTo>
                    <a:pt x="2088" y="885"/>
                  </a:lnTo>
                  <a:lnTo>
                    <a:pt x="2061" y="885"/>
                  </a:lnTo>
                  <a:lnTo>
                    <a:pt x="2033" y="884"/>
                  </a:lnTo>
                  <a:lnTo>
                    <a:pt x="2006" y="882"/>
                  </a:lnTo>
                  <a:lnTo>
                    <a:pt x="1977" y="880"/>
                  </a:lnTo>
                  <a:lnTo>
                    <a:pt x="1949" y="880"/>
                  </a:lnTo>
                  <a:lnTo>
                    <a:pt x="1922" y="879"/>
                  </a:lnTo>
                  <a:lnTo>
                    <a:pt x="1894" y="877"/>
                  </a:lnTo>
                  <a:lnTo>
                    <a:pt x="1865" y="877"/>
                  </a:lnTo>
                  <a:lnTo>
                    <a:pt x="1837" y="875"/>
                  </a:lnTo>
                  <a:lnTo>
                    <a:pt x="1808" y="875"/>
                  </a:lnTo>
                  <a:lnTo>
                    <a:pt x="1778" y="875"/>
                  </a:lnTo>
                  <a:lnTo>
                    <a:pt x="1750" y="874"/>
                  </a:lnTo>
                  <a:lnTo>
                    <a:pt x="1721" y="874"/>
                  </a:lnTo>
                  <a:lnTo>
                    <a:pt x="1691" y="874"/>
                  </a:lnTo>
                  <a:lnTo>
                    <a:pt x="1663" y="874"/>
                  </a:lnTo>
                  <a:lnTo>
                    <a:pt x="1636" y="874"/>
                  </a:lnTo>
                  <a:lnTo>
                    <a:pt x="1609" y="874"/>
                  </a:lnTo>
                  <a:lnTo>
                    <a:pt x="1581" y="874"/>
                  </a:lnTo>
                  <a:lnTo>
                    <a:pt x="1554" y="874"/>
                  </a:lnTo>
                  <a:lnTo>
                    <a:pt x="1529" y="875"/>
                  </a:lnTo>
                  <a:lnTo>
                    <a:pt x="1502" y="875"/>
                  </a:lnTo>
                  <a:lnTo>
                    <a:pt x="1475" y="875"/>
                  </a:lnTo>
                  <a:lnTo>
                    <a:pt x="1449" y="875"/>
                  </a:lnTo>
                  <a:lnTo>
                    <a:pt x="1424" y="877"/>
                  </a:lnTo>
                  <a:lnTo>
                    <a:pt x="1397" y="877"/>
                  </a:lnTo>
                  <a:lnTo>
                    <a:pt x="1372" y="877"/>
                  </a:lnTo>
                  <a:lnTo>
                    <a:pt x="1345" y="879"/>
                  </a:lnTo>
                  <a:lnTo>
                    <a:pt x="1320" y="879"/>
                  </a:lnTo>
                  <a:lnTo>
                    <a:pt x="1293" y="879"/>
                  </a:lnTo>
                  <a:lnTo>
                    <a:pt x="1268" y="880"/>
                  </a:lnTo>
                  <a:lnTo>
                    <a:pt x="1243" y="880"/>
                  </a:lnTo>
                  <a:lnTo>
                    <a:pt x="1248" y="849"/>
                  </a:lnTo>
                  <a:lnTo>
                    <a:pt x="1253" y="815"/>
                  </a:lnTo>
                  <a:lnTo>
                    <a:pt x="1255" y="782"/>
                  </a:lnTo>
                  <a:lnTo>
                    <a:pt x="1253" y="748"/>
                  </a:lnTo>
                  <a:lnTo>
                    <a:pt x="1248" y="700"/>
                  </a:lnTo>
                  <a:lnTo>
                    <a:pt x="1238" y="651"/>
                  </a:lnTo>
                  <a:lnTo>
                    <a:pt x="1224" y="604"/>
                  </a:lnTo>
                  <a:lnTo>
                    <a:pt x="1206" y="559"/>
                  </a:lnTo>
                  <a:lnTo>
                    <a:pt x="1183" y="516"/>
                  </a:lnTo>
                  <a:lnTo>
                    <a:pt x="1156" y="474"/>
                  </a:lnTo>
                  <a:lnTo>
                    <a:pt x="1124" y="435"/>
                  </a:lnTo>
                  <a:lnTo>
                    <a:pt x="1089" y="398"/>
                  </a:lnTo>
                  <a:lnTo>
                    <a:pt x="1070" y="382"/>
                  </a:lnTo>
                  <a:lnTo>
                    <a:pt x="1050" y="365"/>
                  </a:lnTo>
                  <a:lnTo>
                    <a:pt x="1030" y="350"/>
                  </a:lnTo>
                  <a:lnTo>
                    <a:pt x="1010" y="336"/>
                  </a:lnTo>
                  <a:lnTo>
                    <a:pt x="988" y="323"/>
                  </a:lnTo>
                  <a:lnTo>
                    <a:pt x="968" y="311"/>
                  </a:lnTo>
                  <a:lnTo>
                    <a:pt x="945" y="300"/>
                  </a:lnTo>
                  <a:lnTo>
                    <a:pt x="923" y="290"/>
                  </a:lnTo>
                  <a:lnTo>
                    <a:pt x="900" y="281"/>
                  </a:lnTo>
                  <a:lnTo>
                    <a:pt x="878" y="275"/>
                  </a:lnTo>
                  <a:lnTo>
                    <a:pt x="855" y="268"/>
                  </a:lnTo>
                  <a:lnTo>
                    <a:pt x="830" y="263"/>
                  </a:lnTo>
                  <a:lnTo>
                    <a:pt x="806" y="258"/>
                  </a:lnTo>
                  <a:lnTo>
                    <a:pt x="781" y="254"/>
                  </a:lnTo>
                  <a:lnTo>
                    <a:pt x="758" y="253"/>
                  </a:lnTo>
                  <a:lnTo>
                    <a:pt x="732" y="253"/>
                  </a:lnTo>
                  <a:lnTo>
                    <a:pt x="682" y="256"/>
                  </a:lnTo>
                  <a:lnTo>
                    <a:pt x="634" y="263"/>
                  </a:lnTo>
                  <a:lnTo>
                    <a:pt x="587" y="275"/>
                  </a:lnTo>
                  <a:lnTo>
                    <a:pt x="542" y="291"/>
                  </a:lnTo>
                  <a:lnTo>
                    <a:pt x="500" y="313"/>
                  </a:lnTo>
                  <a:lnTo>
                    <a:pt x="460" y="338"/>
                  </a:lnTo>
                  <a:lnTo>
                    <a:pt x="425" y="367"/>
                  </a:lnTo>
                  <a:lnTo>
                    <a:pt x="391" y="398"/>
                  </a:lnTo>
                  <a:lnTo>
                    <a:pt x="361" y="434"/>
                  </a:lnTo>
                  <a:lnTo>
                    <a:pt x="334" y="472"/>
                  </a:lnTo>
                  <a:lnTo>
                    <a:pt x="311" y="512"/>
                  </a:lnTo>
                  <a:lnTo>
                    <a:pt x="292" y="556"/>
                  </a:lnTo>
                  <a:lnTo>
                    <a:pt x="279" y="601"/>
                  </a:lnTo>
                  <a:lnTo>
                    <a:pt x="269" y="648"/>
                  </a:lnTo>
                  <a:lnTo>
                    <a:pt x="264" y="698"/>
                  </a:lnTo>
                  <a:lnTo>
                    <a:pt x="264" y="748"/>
                  </a:lnTo>
                  <a:lnTo>
                    <a:pt x="266" y="770"/>
                  </a:lnTo>
                  <a:lnTo>
                    <a:pt x="269" y="790"/>
                  </a:lnTo>
                  <a:lnTo>
                    <a:pt x="272" y="812"/>
                  </a:lnTo>
                  <a:lnTo>
                    <a:pt x="277" y="834"/>
                  </a:lnTo>
                  <a:lnTo>
                    <a:pt x="247" y="824"/>
                  </a:lnTo>
                  <a:lnTo>
                    <a:pt x="217" y="814"/>
                  </a:lnTo>
                  <a:lnTo>
                    <a:pt x="190" y="802"/>
                  </a:lnTo>
                  <a:lnTo>
                    <a:pt x="165" y="790"/>
                  </a:lnTo>
                  <a:lnTo>
                    <a:pt x="140" y="777"/>
                  </a:lnTo>
                  <a:lnTo>
                    <a:pt x="117" y="762"/>
                  </a:lnTo>
                  <a:lnTo>
                    <a:pt x="97" y="747"/>
                  </a:lnTo>
                  <a:lnTo>
                    <a:pt x="77" y="731"/>
                  </a:lnTo>
                  <a:lnTo>
                    <a:pt x="63" y="718"/>
                  </a:lnTo>
                  <a:lnTo>
                    <a:pt x="51" y="698"/>
                  </a:lnTo>
                  <a:lnTo>
                    <a:pt x="40" y="675"/>
                  </a:lnTo>
                  <a:lnTo>
                    <a:pt x="30" y="648"/>
                  </a:lnTo>
                  <a:lnTo>
                    <a:pt x="21" y="618"/>
                  </a:lnTo>
                  <a:lnTo>
                    <a:pt x="13" y="583"/>
                  </a:lnTo>
                  <a:lnTo>
                    <a:pt x="6" y="547"/>
                  </a:lnTo>
                  <a:lnTo>
                    <a:pt x="3" y="509"/>
                  </a:lnTo>
                  <a:lnTo>
                    <a:pt x="0" y="470"/>
                  </a:lnTo>
                  <a:lnTo>
                    <a:pt x="0" y="435"/>
                  </a:lnTo>
                  <a:lnTo>
                    <a:pt x="3" y="403"/>
                  </a:lnTo>
                  <a:lnTo>
                    <a:pt x="6" y="373"/>
                  </a:lnTo>
                  <a:lnTo>
                    <a:pt x="23" y="357"/>
                  </a:lnTo>
                  <a:lnTo>
                    <a:pt x="40" y="340"/>
                  </a:lnTo>
                  <a:lnTo>
                    <a:pt x="60" y="325"/>
                  </a:lnTo>
                  <a:lnTo>
                    <a:pt x="80" y="308"/>
                  </a:lnTo>
                  <a:lnTo>
                    <a:pt x="102" y="293"/>
                  </a:lnTo>
                  <a:lnTo>
                    <a:pt x="125" y="278"/>
                  </a:lnTo>
                  <a:lnTo>
                    <a:pt x="150" y="263"/>
                  </a:lnTo>
                  <a:lnTo>
                    <a:pt x="177" y="248"/>
                  </a:lnTo>
                  <a:lnTo>
                    <a:pt x="204" y="233"/>
                  </a:lnTo>
                  <a:lnTo>
                    <a:pt x="234" y="219"/>
                  </a:lnTo>
                  <a:lnTo>
                    <a:pt x="264" y="206"/>
                  </a:lnTo>
                  <a:lnTo>
                    <a:pt x="296" y="193"/>
                  </a:lnTo>
                  <a:lnTo>
                    <a:pt x="328" y="179"/>
                  </a:lnTo>
                  <a:lnTo>
                    <a:pt x="361" y="166"/>
                  </a:lnTo>
                  <a:lnTo>
                    <a:pt x="396" y="152"/>
                  </a:lnTo>
                  <a:lnTo>
                    <a:pt x="433" y="141"/>
                  </a:lnTo>
                  <a:lnTo>
                    <a:pt x="471" y="129"/>
                  </a:lnTo>
                  <a:lnTo>
                    <a:pt x="510" y="117"/>
                  </a:lnTo>
                  <a:lnTo>
                    <a:pt x="548" y="107"/>
                  </a:lnTo>
                  <a:lnTo>
                    <a:pt x="590" y="95"/>
                  </a:lnTo>
                  <a:lnTo>
                    <a:pt x="632" y="85"/>
                  </a:lnTo>
                  <a:lnTo>
                    <a:pt x="674" y="75"/>
                  </a:lnTo>
                  <a:lnTo>
                    <a:pt x="717" y="65"/>
                  </a:lnTo>
                  <a:lnTo>
                    <a:pt x="763" y="57"/>
                  </a:lnTo>
                  <a:lnTo>
                    <a:pt x="808" y="49"/>
                  </a:lnTo>
                  <a:lnTo>
                    <a:pt x="855" y="40"/>
                  </a:lnTo>
                  <a:lnTo>
                    <a:pt x="903" y="32"/>
                  </a:lnTo>
                  <a:lnTo>
                    <a:pt x="952" y="25"/>
                  </a:lnTo>
                  <a:lnTo>
                    <a:pt x="1000" y="18"/>
                  </a:lnTo>
                  <a:lnTo>
                    <a:pt x="1050" y="12"/>
                  </a:lnTo>
                  <a:lnTo>
                    <a:pt x="1101" y="5"/>
                  </a:lnTo>
                  <a:lnTo>
                    <a:pt x="1152" y="0"/>
                  </a:lnTo>
                  <a:lnTo>
                    <a:pt x="1157" y="7"/>
                  </a:lnTo>
                  <a:lnTo>
                    <a:pt x="1164" y="15"/>
                  </a:lnTo>
                  <a:lnTo>
                    <a:pt x="1171" y="22"/>
                  </a:lnTo>
                  <a:lnTo>
                    <a:pt x="1179" y="30"/>
                  </a:lnTo>
                  <a:lnTo>
                    <a:pt x="1188" y="37"/>
                  </a:lnTo>
                  <a:lnTo>
                    <a:pt x="1198" y="44"/>
                  </a:lnTo>
                  <a:lnTo>
                    <a:pt x="1208" y="50"/>
                  </a:lnTo>
                  <a:lnTo>
                    <a:pt x="1219" y="57"/>
                  </a:lnTo>
                  <a:lnTo>
                    <a:pt x="1263" y="77"/>
                  </a:lnTo>
                  <a:lnTo>
                    <a:pt x="1313" y="95"/>
                  </a:lnTo>
                  <a:lnTo>
                    <a:pt x="1370" y="110"/>
                  </a:lnTo>
                  <a:lnTo>
                    <a:pt x="1432" y="122"/>
                  </a:lnTo>
                  <a:lnTo>
                    <a:pt x="1499" y="131"/>
                  </a:lnTo>
                  <a:lnTo>
                    <a:pt x="1567" y="139"/>
                  </a:lnTo>
                  <a:lnTo>
                    <a:pt x="1639" y="142"/>
                  </a:lnTo>
                  <a:lnTo>
                    <a:pt x="1713" y="144"/>
                  </a:lnTo>
                  <a:lnTo>
                    <a:pt x="1785" y="142"/>
                  </a:lnTo>
                  <a:lnTo>
                    <a:pt x="1855" y="139"/>
                  </a:lnTo>
                  <a:lnTo>
                    <a:pt x="1924" y="131"/>
                  </a:lnTo>
                  <a:lnTo>
                    <a:pt x="1989" y="122"/>
                  </a:lnTo>
                  <a:lnTo>
                    <a:pt x="2051" y="110"/>
                  </a:lnTo>
                  <a:lnTo>
                    <a:pt x="2106" y="95"/>
                  </a:lnTo>
                  <a:lnTo>
                    <a:pt x="2155" y="77"/>
                  </a:lnTo>
                  <a:lnTo>
                    <a:pt x="2195" y="57"/>
                  </a:lnTo>
                  <a:lnTo>
                    <a:pt x="2208" y="49"/>
                  </a:lnTo>
                  <a:lnTo>
                    <a:pt x="2222" y="39"/>
                  </a:lnTo>
                  <a:lnTo>
                    <a:pt x="2232" y="30"/>
                  </a:lnTo>
                  <a:lnTo>
                    <a:pt x="2242" y="20"/>
                  </a:lnTo>
                  <a:lnTo>
                    <a:pt x="2250" y="20"/>
                  </a:lnTo>
                  <a:lnTo>
                    <a:pt x="2324" y="32"/>
                  </a:lnTo>
                  <a:lnTo>
                    <a:pt x="2397" y="45"/>
                  </a:lnTo>
                  <a:lnTo>
                    <a:pt x="2471" y="60"/>
                  </a:lnTo>
                  <a:lnTo>
                    <a:pt x="2543" y="77"/>
                  </a:lnTo>
                  <a:lnTo>
                    <a:pt x="2613" y="94"/>
                  </a:lnTo>
                  <a:lnTo>
                    <a:pt x="2682" y="114"/>
                  </a:lnTo>
                  <a:lnTo>
                    <a:pt x="2749" y="134"/>
                  </a:lnTo>
                  <a:lnTo>
                    <a:pt x="2812" y="156"/>
                  </a:lnTo>
                  <a:lnTo>
                    <a:pt x="2876" y="177"/>
                  </a:lnTo>
                  <a:lnTo>
                    <a:pt x="2935" y="203"/>
                  </a:lnTo>
                  <a:lnTo>
                    <a:pt x="2991" y="226"/>
                  </a:lnTo>
                  <a:lnTo>
                    <a:pt x="3045" y="253"/>
                  </a:lnTo>
                  <a:lnTo>
                    <a:pt x="3097" y="278"/>
                  </a:lnTo>
                  <a:lnTo>
                    <a:pt x="3142" y="305"/>
                  </a:lnTo>
                  <a:lnTo>
                    <a:pt x="3186" y="331"/>
                  </a:lnTo>
                  <a:lnTo>
                    <a:pt x="3224" y="360"/>
                  </a:lnTo>
                  <a:lnTo>
                    <a:pt x="3227" y="355"/>
                  </a:lnTo>
                  <a:lnTo>
                    <a:pt x="3236" y="387"/>
                  </a:lnTo>
                  <a:lnTo>
                    <a:pt x="3242" y="423"/>
                  </a:lnTo>
                  <a:lnTo>
                    <a:pt x="3247" y="462"/>
                  </a:lnTo>
                  <a:lnTo>
                    <a:pt x="3249" y="50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6544" y="1687"/>
              <a:ext cx="35" cy="28"/>
            </a:xfrm>
            <a:custGeom>
              <a:avLst/>
              <a:gdLst>
                <a:gd name="T0" fmla="*/ 1 w 67"/>
                <a:gd name="T1" fmla="*/ 0 h 101"/>
                <a:gd name="T2" fmla="*/ 1 w 67"/>
                <a:gd name="T3" fmla="*/ 0 h 101"/>
                <a:gd name="T4" fmla="*/ 1 w 67"/>
                <a:gd name="T5" fmla="*/ 0 h 101"/>
                <a:gd name="T6" fmla="*/ 1 w 67"/>
                <a:gd name="T7" fmla="*/ 0 h 101"/>
                <a:gd name="T8" fmla="*/ 1 w 67"/>
                <a:gd name="T9" fmla="*/ 0 h 101"/>
                <a:gd name="T10" fmla="*/ 1 w 67"/>
                <a:gd name="T11" fmla="*/ 0 h 101"/>
                <a:gd name="T12" fmla="*/ 2 w 67"/>
                <a:gd name="T13" fmla="*/ 0 h 101"/>
                <a:gd name="T14" fmla="*/ 2 w 67"/>
                <a:gd name="T15" fmla="*/ 0 h 101"/>
                <a:gd name="T16" fmla="*/ 2 w 67"/>
                <a:gd name="T17" fmla="*/ 0 h 101"/>
                <a:gd name="T18" fmla="*/ 2 w 67"/>
                <a:gd name="T19" fmla="*/ 0 h 101"/>
                <a:gd name="T20" fmla="*/ 2 w 67"/>
                <a:gd name="T21" fmla="*/ 0 h 101"/>
                <a:gd name="T22" fmla="*/ 2 w 67"/>
                <a:gd name="T23" fmla="*/ 0 h 101"/>
                <a:gd name="T24" fmla="*/ 2 w 67"/>
                <a:gd name="T25" fmla="*/ 0 h 101"/>
                <a:gd name="T26" fmla="*/ 2 w 67"/>
                <a:gd name="T27" fmla="*/ 0 h 101"/>
                <a:gd name="T28" fmla="*/ 2 w 67"/>
                <a:gd name="T29" fmla="*/ 0 h 101"/>
                <a:gd name="T30" fmla="*/ 1 w 67"/>
                <a:gd name="T31" fmla="*/ 0 h 101"/>
                <a:gd name="T32" fmla="*/ 1 w 67"/>
                <a:gd name="T33" fmla="*/ 0 h 101"/>
                <a:gd name="T34" fmla="*/ 1 w 67"/>
                <a:gd name="T35" fmla="*/ 0 h 101"/>
                <a:gd name="T36" fmla="*/ 1 w 67"/>
                <a:gd name="T37" fmla="*/ 0 h 101"/>
                <a:gd name="T38" fmla="*/ 0 w 67"/>
                <a:gd name="T39" fmla="*/ 0 h 101"/>
                <a:gd name="T40" fmla="*/ 0 w 67"/>
                <a:gd name="T41" fmla="*/ 0 h 101"/>
                <a:gd name="T42" fmla="*/ 1 w 67"/>
                <a:gd name="T43" fmla="*/ 0 h 101"/>
                <a:gd name="T44" fmla="*/ 1 w 67"/>
                <a:gd name="T45" fmla="*/ 0 h 101"/>
                <a:gd name="T46" fmla="*/ 1 w 67"/>
                <a:gd name="T47" fmla="*/ 0 h 101"/>
                <a:gd name="T48" fmla="*/ 1 w 67"/>
                <a:gd name="T49" fmla="*/ 0 h 101"/>
                <a:gd name="T50" fmla="*/ 1 w 67"/>
                <a:gd name="T51" fmla="*/ 0 h 101"/>
                <a:gd name="T52" fmla="*/ 1 w 67"/>
                <a:gd name="T53" fmla="*/ 0 h 101"/>
                <a:gd name="T54" fmla="*/ 1 w 67"/>
                <a:gd name="T55" fmla="*/ 0 h 101"/>
                <a:gd name="T56" fmla="*/ 1 w 67"/>
                <a:gd name="T57" fmla="*/ 0 h 101"/>
                <a:gd name="T58" fmla="*/ 1 w 67"/>
                <a:gd name="T59" fmla="*/ 0 h 101"/>
                <a:gd name="T60" fmla="*/ 1 w 67"/>
                <a:gd name="T61" fmla="*/ 0 h 101"/>
                <a:gd name="T62" fmla="*/ 1 w 67"/>
                <a:gd name="T63" fmla="*/ 0 h 101"/>
                <a:gd name="T64" fmla="*/ 2 w 67"/>
                <a:gd name="T65" fmla="*/ 0 h 101"/>
                <a:gd name="T66" fmla="*/ 2 w 67"/>
                <a:gd name="T67" fmla="*/ 0 h 101"/>
                <a:gd name="T68" fmla="*/ 2 w 67"/>
                <a:gd name="T69" fmla="*/ 0 h 101"/>
                <a:gd name="T70" fmla="*/ 3 w 67"/>
                <a:gd name="T71" fmla="*/ 0 h 101"/>
                <a:gd name="T72" fmla="*/ 3 w 67"/>
                <a:gd name="T73" fmla="*/ 0 h 101"/>
                <a:gd name="T74" fmla="*/ 3 w 67"/>
                <a:gd name="T75" fmla="*/ 0 h 101"/>
                <a:gd name="T76" fmla="*/ 2 w 67"/>
                <a:gd name="T77" fmla="*/ 0 h 101"/>
                <a:gd name="T78" fmla="*/ 2 w 67"/>
                <a:gd name="T79" fmla="*/ 0 h 101"/>
                <a:gd name="T80" fmla="*/ 1 w 67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1"/>
                <a:gd name="T125" fmla="*/ 67 w 67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1">
                  <a:moveTo>
                    <a:pt x="27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7" y="8"/>
                  </a:lnTo>
                  <a:lnTo>
                    <a:pt x="37" y="20"/>
                  </a:lnTo>
                  <a:lnTo>
                    <a:pt x="43" y="34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50"/>
                  </a:lnTo>
                  <a:lnTo>
                    <a:pt x="37" y="44"/>
                  </a:lnTo>
                  <a:lnTo>
                    <a:pt x="28" y="39"/>
                  </a:lnTo>
                  <a:lnTo>
                    <a:pt x="22" y="37"/>
                  </a:lnTo>
                  <a:lnTo>
                    <a:pt x="11" y="40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8" y="90"/>
                  </a:lnTo>
                  <a:lnTo>
                    <a:pt x="15" y="97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7"/>
                  </a:lnTo>
                  <a:lnTo>
                    <a:pt x="58" y="85"/>
                  </a:lnTo>
                  <a:lnTo>
                    <a:pt x="65" y="70"/>
                  </a:lnTo>
                  <a:lnTo>
                    <a:pt x="67" y="50"/>
                  </a:lnTo>
                  <a:lnTo>
                    <a:pt x="63" y="30"/>
                  </a:lnTo>
                  <a:lnTo>
                    <a:pt x="53" y="15"/>
                  </a:lnTo>
                  <a:lnTo>
                    <a:pt x="42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6636" y="1688"/>
              <a:ext cx="35" cy="28"/>
            </a:xfrm>
            <a:custGeom>
              <a:avLst/>
              <a:gdLst>
                <a:gd name="T0" fmla="*/ 1 w 65"/>
                <a:gd name="T1" fmla="*/ 0 h 101"/>
                <a:gd name="T2" fmla="*/ 1 w 65"/>
                <a:gd name="T3" fmla="*/ 0 h 101"/>
                <a:gd name="T4" fmla="*/ 1 w 65"/>
                <a:gd name="T5" fmla="*/ 0 h 101"/>
                <a:gd name="T6" fmla="*/ 1 w 65"/>
                <a:gd name="T7" fmla="*/ 0 h 101"/>
                <a:gd name="T8" fmla="*/ 1 w 65"/>
                <a:gd name="T9" fmla="*/ 0 h 101"/>
                <a:gd name="T10" fmla="*/ 1 w 65"/>
                <a:gd name="T11" fmla="*/ 0 h 101"/>
                <a:gd name="T12" fmla="*/ 2 w 65"/>
                <a:gd name="T13" fmla="*/ 0 h 101"/>
                <a:gd name="T14" fmla="*/ 2 w 65"/>
                <a:gd name="T15" fmla="*/ 0 h 101"/>
                <a:gd name="T16" fmla="*/ 2 w 65"/>
                <a:gd name="T17" fmla="*/ 0 h 101"/>
                <a:gd name="T18" fmla="*/ 2 w 65"/>
                <a:gd name="T19" fmla="*/ 0 h 101"/>
                <a:gd name="T20" fmla="*/ 3 w 65"/>
                <a:gd name="T21" fmla="*/ 0 h 101"/>
                <a:gd name="T22" fmla="*/ 3 w 65"/>
                <a:gd name="T23" fmla="*/ 0 h 101"/>
                <a:gd name="T24" fmla="*/ 3 w 65"/>
                <a:gd name="T25" fmla="*/ 0 h 101"/>
                <a:gd name="T26" fmla="*/ 3 w 65"/>
                <a:gd name="T27" fmla="*/ 0 h 101"/>
                <a:gd name="T28" fmla="*/ 3 w 65"/>
                <a:gd name="T29" fmla="*/ 0 h 101"/>
                <a:gd name="T30" fmla="*/ 2 w 65"/>
                <a:gd name="T31" fmla="*/ 0 h 101"/>
                <a:gd name="T32" fmla="*/ 1 w 65"/>
                <a:gd name="T33" fmla="*/ 0 h 101"/>
                <a:gd name="T34" fmla="*/ 1 w 65"/>
                <a:gd name="T35" fmla="*/ 0 h 101"/>
                <a:gd name="T36" fmla="*/ 1 w 65"/>
                <a:gd name="T37" fmla="*/ 0 h 101"/>
                <a:gd name="T38" fmla="*/ 1 w 65"/>
                <a:gd name="T39" fmla="*/ 0 h 101"/>
                <a:gd name="T40" fmla="*/ 1 w 65"/>
                <a:gd name="T41" fmla="*/ 0 h 101"/>
                <a:gd name="T42" fmla="*/ 1 w 65"/>
                <a:gd name="T43" fmla="*/ 0 h 101"/>
                <a:gd name="T44" fmla="*/ 2 w 65"/>
                <a:gd name="T45" fmla="*/ 0 h 101"/>
                <a:gd name="T46" fmla="*/ 2 w 65"/>
                <a:gd name="T47" fmla="*/ 0 h 101"/>
                <a:gd name="T48" fmla="*/ 2 w 65"/>
                <a:gd name="T49" fmla="*/ 0 h 101"/>
                <a:gd name="T50" fmla="*/ 2 w 65"/>
                <a:gd name="T51" fmla="*/ 0 h 101"/>
                <a:gd name="T52" fmla="*/ 2 w 65"/>
                <a:gd name="T53" fmla="*/ 0 h 101"/>
                <a:gd name="T54" fmla="*/ 2 w 65"/>
                <a:gd name="T55" fmla="*/ 0 h 101"/>
                <a:gd name="T56" fmla="*/ 2 w 65"/>
                <a:gd name="T57" fmla="*/ 0 h 101"/>
                <a:gd name="T58" fmla="*/ 2 w 65"/>
                <a:gd name="T59" fmla="*/ 0 h 101"/>
                <a:gd name="T60" fmla="*/ 2 w 65"/>
                <a:gd name="T61" fmla="*/ 0 h 101"/>
                <a:gd name="T62" fmla="*/ 2 w 65"/>
                <a:gd name="T63" fmla="*/ 0 h 101"/>
                <a:gd name="T64" fmla="*/ 1 w 65"/>
                <a:gd name="T65" fmla="*/ 0 h 101"/>
                <a:gd name="T66" fmla="*/ 1 w 65"/>
                <a:gd name="T67" fmla="*/ 0 h 101"/>
                <a:gd name="T68" fmla="*/ 1 w 65"/>
                <a:gd name="T69" fmla="*/ 0 h 101"/>
                <a:gd name="T70" fmla="*/ 1 w 65"/>
                <a:gd name="T71" fmla="*/ 0 h 101"/>
                <a:gd name="T72" fmla="*/ 0 w 65"/>
                <a:gd name="T73" fmla="*/ 0 h 101"/>
                <a:gd name="T74" fmla="*/ 1 w 65"/>
                <a:gd name="T75" fmla="*/ 0 h 101"/>
                <a:gd name="T76" fmla="*/ 1 w 65"/>
                <a:gd name="T77" fmla="*/ 0 h 101"/>
                <a:gd name="T78" fmla="*/ 1 w 65"/>
                <a:gd name="T79" fmla="*/ 0 h 101"/>
                <a:gd name="T80" fmla="*/ 1 w 65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"/>
                <a:gd name="T124" fmla="*/ 0 h 101"/>
                <a:gd name="T125" fmla="*/ 65 w 65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" h="101">
                  <a:moveTo>
                    <a:pt x="25" y="99"/>
                  </a:moveTo>
                  <a:lnTo>
                    <a:pt x="25" y="99"/>
                  </a:lnTo>
                  <a:lnTo>
                    <a:pt x="27" y="99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8"/>
                  </a:lnTo>
                  <a:lnTo>
                    <a:pt x="57" y="86"/>
                  </a:lnTo>
                  <a:lnTo>
                    <a:pt x="63" y="69"/>
                  </a:lnTo>
                  <a:lnTo>
                    <a:pt x="65" y="51"/>
                  </a:lnTo>
                  <a:lnTo>
                    <a:pt x="62" y="31"/>
                  </a:lnTo>
                  <a:lnTo>
                    <a:pt x="53" y="15"/>
                  </a:lnTo>
                  <a:lnTo>
                    <a:pt x="42" y="4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27" y="9"/>
                  </a:lnTo>
                  <a:lnTo>
                    <a:pt x="37" y="21"/>
                  </a:lnTo>
                  <a:lnTo>
                    <a:pt x="43" y="34"/>
                  </a:lnTo>
                  <a:lnTo>
                    <a:pt x="45" y="51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2" y="51"/>
                  </a:lnTo>
                  <a:lnTo>
                    <a:pt x="37" y="44"/>
                  </a:lnTo>
                  <a:lnTo>
                    <a:pt x="30" y="39"/>
                  </a:lnTo>
                  <a:lnTo>
                    <a:pt x="22" y="37"/>
                  </a:lnTo>
                  <a:lnTo>
                    <a:pt x="13" y="39"/>
                  </a:lnTo>
                  <a:lnTo>
                    <a:pt x="6" y="46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91"/>
                  </a:lnTo>
                  <a:lnTo>
                    <a:pt x="15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6055" y="1944"/>
              <a:ext cx="311" cy="167"/>
            </a:xfrm>
            <a:custGeom>
              <a:avLst/>
              <a:gdLst>
                <a:gd name="T0" fmla="*/ 10 w 591"/>
                <a:gd name="T1" fmla="*/ 0 h 589"/>
                <a:gd name="T2" fmla="*/ 8 w 591"/>
                <a:gd name="T3" fmla="*/ 0 h 589"/>
                <a:gd name="T4" fmla="*/ 6 w 591"/>
                <a:gd name="T5" fmla="*/ 0 h 589"/>
                <a:gd name="T6" fmla="*/ 4 w 591"/>
                <a:gd name="T7" fmla="*/ 0 h 589"/>
                <a:gd name="T8" fmla="*/ 2 w 591"/>
                <a:gd name="T9" fmla="*/ 0 h 589"/>
                <a:gd name="T10" fmla="*/ 1 w 591"/>
                <a:gd name="T11" fmla="*/ 0 h 589"/>
                <a:gd name="T12" fmla="*/ 1 w 591"/>
                <a:gd name="T13" fmla="*/ 0 h 589"/>
                <a:gd name="T14" fmla="*/ 0 w 591"/>
                <a:gd name="T15" fmla="*/ 1 h 589"/>
                <a:gd name="T16" fmla="*/ 1 w 591"/>
                <a:gd name="T17" fmla="*/ 1 h 589"/>
                <a:gd name="T18" fmla="*/ 1 w 591"/>
                <a:gd name="T19" fmla="*/ 1 h 589"/>
                <a:gd name="T20" fmla="*/ 2 w 591"/>
                <a:gd name="T21" fmla="*/ 1 h 589"/>
                <a:gd name="T22" fmla="*/ 3 w 591"/>
                <a:gd name="T23" fmla="*/ 1 h 589"/>
                <a:gd name="T24" fmla="*/ 5 w 591"/>
                <a:gd name="T25" fmla="*/ 1 h 589"/>
                <a:gd name="T26" fmla="*/ 7 w 591"/>
                <a:gd name="T27" fmla="*/ 1 h 589"/>
                <a:gd name="T28" fmla="*/ 9 w 591"/>
                <a:gd name="T29" fmla="*/ 1 h 589"/>
                <a:gd name="T30" fmla="*/ 12 w 591"/>
                <a:gd name="T31" fmla="*/ 1 h 589"/>
                <a:gd name="T32" fmla="*/ 14 w 591"/>
                <a:gd name="T33" fmla="*/ 1 h 589"/>
                <a:gd name="T34" fmla="*/ 16 w 591"/>
                <a:gd name="T35" fmla="*/ 1 h 589"/>
                <a:gd name="T36" fmla="*/ 18 w 591"/>
                <a:gd name="T37" fmla="*/ 1 h 589"/>
                <a:gd name="T38" fmla="*/ 20 w 591"/>
                <a:gd name="T39" fmla="*/ 1 h 589"/>
                <a:gd name="T40" fmla="*/ 22 w 591"/>
                <a:gd name="T41" fmla="*/ 1 h 589"/>
                <a:gd name="T42" fmla="*/ 23 w 591"/>
                <a:gd name="T43" fmla="*/ 1 h 589"/>
                <a:gd name="T44" fmla="*/ 24 w 591"/>
                <a:gd name="T45" fmla="*/ 1 h 589"/>
                <a:gd name="T46" fmla="*/ 24 w 591"/>
                <a:gd name="T47" fmla="*/ 1 h 589"/>
                <a:gd name="T48" fmla="*/ 24 w 591"/>
                <a:gd name="T49" fmla="*/ 1 h 589"/>
                <a:gd name="T50" fmla="*/ 23 w 591"/>
                <a:gd name="T51" fmla="*/ 0 h 589"/>
                <a:gd name="T52" fmla="*/ 22 w 591"/>
                <a:gd name="T53" fmla="*/ 0 h 589"/>
                <a:gd name="T54" fmla="*/ 21 w 591"/>
                <a:gd name="T55" fmla="*/ 0 h 589"/>
                <a:gd name="T56" fmla="*/ 19 w 591"/>
                <a:gd name="T57" fmla="*/ 0 h 589"/>
                <a:gd name="T58" fmla="*/ 17 w 591"/>
                <a:gd name="T59" fmla="*/ 0 h 589"/>
                <a:gd name="T60" fmla="*/ 15 w 591"/>
                <a:gd name="T61" fmla="*/ 0 h 589"/>
                <a:gd name="T62" fmla="*/ 13 w 591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589"/>
                <a:gd name="T98" fmla="*/ 591 w 591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589">
                  <a:moveTo>
                    <a:pt x="280" y="0"/>
                  </a:moveTo>
                  <a:lnTo>
                    <a:pt x="249" y="1"/>
                  </a:lnTo>
                  <a:lnTo>
                    <a:pt x="221" y="6"/>
                  </a:lnTo>
                  <a:lnTo>
                    <a:pt x="192" y="13"/>
                  </a:lnTo>
                  <a:lnTo>
                    <a:pt x="166" y="23"/>
                  </a:lnTo>
                  <a:lnTo>
                    <a:pt x="141" y="35"/>
                  </a:lnTo>
                  <a:lnTo>
                    <a:pt x="117" y="50"/>
                  </a:lnTo>
                  <a:lnTo>
                    <a:pt x="95" y="67"/>
                  </a:lnTo>
                  <a:lnTo>
                    <a:pt x="75" y="87"/>
                  </a:lnTo>
                  <a:lnTo>
                    <a:pt x="59" y="107"/>
                  </a:lnTo>
                  <a:lnTo>
                    <a:pt x="42" y="130"/>
                  </a:lnTo>
                  <a:lnTo>
                    <a:pt x="29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3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10" y="353"/>
                  </a:lnTo>
                  <a:lnTo>
                    <a:pt x="18" y="380"/>
                  </a:lnTo>
                  <a:lnTo>
                    <a:pt x="30" y="406"/>
                  </a:lnTo>
                  <a:lnTo>
                    <a:pt x="44" y="433"/>
                  </a:lnTo>
                  <a:lnTo>
                    <a:pt x="59" y="458"/>
                  </a:lnTo>
                  <a:lnTo>
                    <a:pt x="79" y="482"/>
                  </a:lnTo>
                  <a:lnTo>
                    <a:pt x="99" y="503"/>
                  </a:lnTo>
                  <a:lnTo>
                    <a:pt x="122" y="524"/>
                  </a:lnTo>
                  <a:lnTo>
                    <a:pt x="146" y="540"/>
                  </a:lnTo>
                  <a:lnTo>
                    <a:pt x="171" y="555"/>
                  </a:lnTo>
                  <a:lnTo>
                    <a:pt x="198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1" y="587"/>
                  </a:lnTo>
                  <a:lnTo>
                    <a:pt x="370" y="584"/>
                  </a:lnTo>
                  <a:lnTo>
                    <a:pt x="398" y="577"/>
                  </a:lnTo>
                  <a:lnTo>
                    <a:pt x="423" y="567"/>
                  </a:lnTo>
                  <a:lnTo>
                    <a:pt x="449" y="555"/>
                  </a:lnTo>
                  <a:lnTo>
                    <a:pt x="474" y="540"/>
                  </a:lnTo>
                  <a:lnTo>
                    <a:pt x="495" y="524"/>
                  </a:lnTo>
                  <a:lnTo>
                    <a:pt x="515" y="503"/>
                  </a:lnTo>
                  <a:lnTo>
                    <a:pt x="534" y="482"/>
                  </a:lnTo>
                  <a:lnTo>
                    <a:pt x="551" y="458"/>
                  </a:lnTo>
                  <a:lnTo>
                    <a:pt x="564" y="433"/>
                  </a:lnTo>
                  <a:lnTo>
                    <a:pt x="576" y="406"/>
                  </a:lnTo>
                  <a:lnTo>
                    <a:pt x="584" y="380"/>
                  </a:lnTo>
                  <a:lnTo>
                    <a:pt x="589" y="353"/>
                  </a:lnTo>
                  <a:lnTo>
                    <a:pt x="591" y="323"/>
                  </a:lnTo>
                  <a:lnTo>
                    <a:pt x="591" y="294"/>
                  </a:lnTo>
                  <a:lnTo>
                    <a:pt x="587" y="266"/>
                  </a:lnTo>
                  <a:lnTo>
                    <a:pt x="582" y="236"/>
                  </a:lnTo>
                  <a:lnTo>
                    <a:pt x="574" y="209"/>
                  </a:lnTo>
                  <a:lnTo>
                    <a:pt x="562" y="182"/>
                  </a:lnTo>
                  <a:lnTo>
                    <a:pt x="549" y="155"/>
                  </a:lnTo>
                  <a:lnTo>
                    <a:pt x="534" y="130"/>
                  </a:lnTo>
                  <a:lnTo>
                    <a:pt x="514" y="107"/>
                  </a:lnTo>
                  <a:lnTo>
                    <a:pt x="494" y="85"/>
                  </a:lnTo>
                  <a:lnTo>
                    <a:pt x="470" y="65"/>
                  </a:lnTo>
                  <a:lnTo>
                    <a:pt x="447" y="48"/>
                  </a:lnTo>
                  <a:lnTo>
                    <a:pt x="422" y="33"/>
                  </a:lnTo>
                  <a:lnTo>
                    <a:pt x="395" y="21"/>
                  </a:lnTo>
                  <a:lnTo>
                    <a:pt x="367" y="11"/>
                  </a:lnTo>
                  <a:lnTo>
                    <a:pt x="338" y="5"/>
                  </a:lnTo>
                  <a:lnTo>
                    <a:pt x="310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6079" y="1957"/>
              <a:ext cx="264" cy="142"/>
            </a:xfrm>
            <a:custGeom>
              <a:avLst/>
              <a:gdLst>
                <a:gd name="T0" fmla="*/ 11 w 502"/>
                <a:gd name="T1" fmla="*/ 1 h 502"/>
                <a:gd name="T2" fmla="*/ 9 w 502"/>
                <a:gd name="T3" fmla="*/ 1 h 502"/>
                <a:gd name="T4" fmla="*/ 8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7 w 502"/>
                <a:gd name="T61" fmla="*/ 0 h 502"/>
                <a:gd name="T62" fmla="*/ 8 w 502"/>
                <a:gd name="T63" fmla="*/ 0 h 502"/>
                <a:gd name="T64" fmla="*/ 9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5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19 w 502"/>
                <a:gd name="T89" fmla="*/ 0 h 502"/>
                <a:gd name="T90" fmla="*/ 19 w 502"/>
                <a:gd name="T91" fmla="*/ 0 h 502"/>
                <a:gd name="T92" fmla="*/ 20 w 502"/>
                <a:gd name="T93" fmla="*/ 0 h 502"/>
                <a:gd name="T94" fmla="*/ 20 w 502"/>
                <a:gd name="T95" fmla="*/ 0 h 502"/>
                <a:gd name="T96" fmla="*/ 20 w 502"/>
                <a:gd name="T97" fmla="*/ 1 h 502"/>
                <a:gd name="T98" fmla="*/ 20 w 502"/>
                <a:gd name="T99" fmla="*/ 1 h 502"/>
                <a:gd name="T100" fmla="*/ 19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4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5" y="410"/>
                  </a:lnTo>
                  <a:lnTo>
                    <a:pt x="50" y="390"/>
                  </a:lnTo>
                  <a:lnTo>
                    <a:pt x="37" y="370"/>
                  </a:lnTo>
                  <a:lnTo>
                    <a:pt x="25" y="347"/>
                  </a:lnTo>
                  <a:lnTo>
                    <a:pt x="15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2" y="19"/>
                  </a:lnTo>
                  <a:lnTo>
                    <a:pt x="166" y="12"/>
                  </a:lnTo>
                  <a:lnTo>
                    <a:pt x="189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1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8" y="42"/>
                  </a:lnTo>
                  <a:lnTo>
                    <a:pt x="398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5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6093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1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1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5" y="5"/>
                  </a:lnTo>
                  <a:lnTo>
                    <a:pt x="125" y="18"/>
                  </a:lnTo>
                  <a:lnTo>
                    <a:pt x="88" y="38"/>
                  </a:lnTo>
                  <a:lnTo>
                    <a:pt x="57" y="65"/>
                  </a:lnTo>
                  <a:lnTo>
                    <a:pt x="31" y="98"/>
                  </a:lnTo>
                  <a:lnTo>
                    <a:pt x="13" y="135"/>
                  </a:lnTo>
                  <a:lnTo>
                    <a:pt x="1" y="177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6" y="266"/>
                  </a:lnTo>
                  <a:lnTo>
                    <a:pt x="13" y="288"/>
                  </a:lnTo>
                  <a:lnTo>
                    <a:pt x="21" y="308"/>
                  </a:lnTo>
                  <a:lnTo>
                    <a:pt x="31" y="326"/>
                  </a:lnTo>
                  <a:lnTo>
                    <a:pt x="43" y="346"/>
                  </a:lnTo>
                  <a:lnTo>
                    <a:pt x="58" y="363"/>
                  </a:lnTo>
                  <a:lnTo>
                    <a:pt x="73" y="380"/>
                  </a:lnTo>
                  <a:lnTo>
                    <a:pt x="90" y="395"/>
                  </a:lnTo>
                  <a:lnTo>
                    <a:pt x="108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0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7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4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1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1" y="308"/>
                  </a:lnTo>
                  <a:lnTo>
                    <a:pt x="438" y="288"/>
                  </a:lnTo>
                  <a:lnTo>
                    <a:pt x="441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1" y="200"/>
                  </a:lnTo>
                  <a:lnTo>
                    <a:pt x="436" y="179"/>
                  </a:lnTo>
                  <a:lnTo>
                    <a:pt x="430" y="157"/>
                  </a:lnTo>
                  <a:lnTo>
                    <a:pt x="421" y="137"/>
                  </a:lnTo>
                  <a:lnTo>
                    <a:pt x="411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69" y="65"/>
                  </a:lnTo>
                  <a:lnTo>
                    <a:pt x="353" y="50"/>
                  </a:lnTo>
                  <a:lnTo>
                    <a:pt x="334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2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6118" y="1977"/>
              <a:ext cx="186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8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0 w 355"/>
                <a:gd name="T69" fmla="*/ 0 h 355"/>
                <a:gd name="T70" fmla="*/ 11 w 355"/>
                <a:gd name="T71" fmla="*/ 0 h 355"/>
                <a:gd name="T72" fmla="*/ 12 w 355"/>
                <a:gd name="T73" fmla="*/ 0 h 355"/>
                <a:gd name="T74" fmla="*/ 12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1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7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8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3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0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0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2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1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19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09" y="303"/>
                  </a:lnTo>
                  <a:lnTo>
                    <a:pt x="284" y="325"/>
                  </a:lnTo>
                  <a:lnTo>
                    <a:pt x="256" y="341"/>
                  </a:lnTo>
                  <a:lnTo>
                    <a:pt x="222" y="351"/>
                  </a:lnTo>
                  <a:lnTo>
                    <a:pt x="187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7016" y="1944"/>
              <a:ext cx="311" cy="167"/>
            </a:xfrm>
            <a:custGeom>
              <a:avLst/>
              <a:gdLst>
                <a:gd name="T0" fmla="*/ 10 w 589"/>
                <a:gd name="T1" fmla="*/ 0 h 589"/>
                <a:gd name="T2" fmla="*/ 8 w 589"/>
                <a:gd name="T3" fmla="*/ 0 h 589"/>
                <a:gd name="T4" fmla="*/ 6 w 589"/>
                <a:gd name="T5" fmla="*/ 0 h 589"/>
                <a:gd name="T6" fmla="*/ 4 w 589"/>
                <a:gd name="T7" fmla="*/ 0 h 589"/>
                <a:gd name="T8" fmla="*/ 2 w 589"/>
                <a:gd name="T9" fmla="*/ 0 h 589"/>
                <a:gd name="T10" fmla="*/ 1 w 589"/>
                <a:gd name="T11" fmla="*/ 0 h 589"/>
                <a:gd name="T12" fmla="*/ 1 w 589"/>
                <a:gd name="T13" fmla="*/ 0 h 589"/>
                <a:gd name="T14" fmla="*/ 0 w 589"/>
                <a:gd name="T15" fmla="*/ 1 h 589"/>
                <a:gd name="T16" fmla="*/ 1 w 589"/>
                <a:gd name="T17" fmla="*/ 1 h 589"/>
                <a:gd name="T18" fmla="*/ 1 w 589"/>
                <a:gd name="T19" fmla="*/ 1 h 589"/>
                <a:gd name="T20" fmla="*/ 2 w 589"/>
                <a:gd name="T21" fmla="*/ 1 h 589"/>
                <a:gd name="T22" fmla="*/ 3 w 589"/>
                <a:gd name="T23" fmla="*/ 1 h 589"/>
                <a:gd name="T24" fmla="*/ 5 w 589"/>
                <a:gd name="T25" fmla="*/ 1 h 589"/>
                <a:gd name="T26" fmla="*/ 7 w 589"/>
                <a:gd name="T27" fmla="*/ 1 h 589"/>
                <a:gd name="T28" fmla="*/ 9 w 589"/>
                <a:gd name="T29" fmla="*/ 1 h 589"/>
                <a:gd name="T30" fmla="*/ 12 w 589"/>
                <a:gd name="T31" fmla="*/ 1 h 589"/>
                <a:gd name="T32" fmla="*/ 14 w 589"/>
                <a:gd name="T33" fmla="*/ 1 h 589"/>
                <a:gd name="T34" fmla="*/ 16 w 589"/>
                <a:gd name="T35" fmla="*/ 1 h 589"/>
                <a:gd name="T36" fmla="*/ 18 w 589"/>
                <a:gd name="T37" fmla="*/ 1 h 589"/>
                <a:gd name="T38" fmla="*/ 21 w 589"/>
                <a:gd name="T39" fmla="*/ 1 h 589"/>
                <a:gd name="T40" fmla="*/ 22 w 589"/>
                <a:gd name="T41" fmla="*/ 1 h 589"/>
                <a:gd name="T42" fmla="*/ 23 w 589"/>
                <a:gd name="T43" fmla="*/ 1 h 589"/>
                <a:gd name="T44" fmla="*/ 24 w 589"/>
                <a:gd name="T45" fmla="*/ 1 h 589"/>
                <a:gd name="T46" fmla="*/ 24 w 589"/>
                <a:gd name="T47" fmla="*/ 1 h 589"/>
                <a:gd name="T48" fmla="*/ 24 w 589"/>
                <a:gd name="T49" fmla="*/ 1 h 589"/>
                <a:gd name="T50" fmla="*/ 23 w 589"/>
                <a:gd name="T51" fmla="*/ 0 h 589"/>
                <a:gd name="T52" fmla="*/ 23 w 589"/>
                <a:gd name="T53" fmla="*/ 0 h 589"/>
                <a:gd name="T54" fmla="*/ 21 w 589"/>
                <a:gd name="T55" fmla="*/ 0 h 589"/>
                <a:gd name="T56" fmla="*/ 19 w 589"/>
                <a:gd name="T57" fmla="*/ 0 h 589"/>
                <a:gd name="T58" fmla="*/ 17 w 589"/>
                <a:gd name="T59" fmla="*/ 0 h 589"/>
                <a:gd name="T60" fmla="*/ 15 w 589"/>
                <a:gd name="T61" fmla="*/ 0 h 589"/>
                <a:gd name="T62" fmla="*/ 13 w 589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9"/>
                <a:gd name="T97" fmla="*/ 0 h 589"/>
                <a:gd name="T98" fmla="*/ 589 w 589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9" h="589">
                  <a:moveTo>
                    <a:pt x="278" y="0"/>
                  </a:moveTo>
                  <a:lnTo>
                    <a:pt x="248" y="1"/>
                  </a:lnTo>
                  <a:lnTo>
                    <a:pt x="219" y="6"/>
                  </a:lnTo>
                  <a:lnTo>
                    <a:pt x="191" y="13"/>
                  </a:lnTo>
                  <a:lnTo>
                    <a:pt x="164" y="23"/>
                  </a:lnTo>
                  <a:lnTo>
                    <a:pt x="139" y="35"/>
                  </a:lnTo>
                  <a:lnTo>
                    <a:pt x="115" y="50"/>
                  </a:lnTo>
                  <a:lnTo>
                    <a:pt x="94" y="67"/>
                  </a:lnTo>
                  <a:lnTo>
                    <a:pt x="74" y="87"/>
                  </a:lnTo>
                  <a:lnTo>
                    <a:pt x="57" y="107"/>
                  </a:lnTo>
                  <a:lnTo>
                    <a:pt x="40" y="130"/>
                  </a:lnTo>
                  <a:lnTo>
                    <a:pt x="27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2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8" y="353"/>
                  </a:lnTo>
                  <a:lnTo>
                    <a:pt x="17" y="380"/>
                  </a:lnTo>
                  <a:lnTo>
                    <a:pt x="28" y="406"/>
                  </a:lnTo>
                  <a:lnTo>
                    <a:pt x="42" y="433"/>
                  </a:lnTo>
                  <a:lnTo>
                    <a:pt x="57" y="458"/>
                  </a:lnTo>
                  <a:lnTo>
                    <a:pt x="77" y="482"/>
                  </a:lnTo>
                  <a:lnTo>
                    <a:pt x="97" y="503"/>
                  </a:lnTo>
                  <a:lnTo>
                    <a:pt x="120" y="524"/>
                  </a:lnTo>
                  <a:lnTo>
                    <a:pt x="144" y="540"/>
                  </a:lnTo>
                  <a:lnTo>
                    <a:pt x="169" y="555"/>
                  </a:lnTo>
                  <a:lnTo>
                    <a:pt x="196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0" y="587"/>
                  </a:lnTo>
                  <a:lnTo>
                    <a:pt x="368" y="584"/>
                  </a:lnTo>
                  <a:lnTo>
                    <a:pt x="397" y="577"/>
                  </a:lnTo>
                  <a:lnTo>
                    <a:pt x="423" y="567"/>
                  </a:lnTo>
                  <a:lnTo>
                    <a:pt x="447" y="555"/>
                  </a:lnTo>
                  <a:lnTo>
                    <a:pt x="472" y="540"/>
                  </a:lnTo>
                  <a:lnTo>
                    <a:pt x="494" y="524"/>
                  </a:lnTo>
                  <a:lnTo>
                    <a:pt x="514" y="503"/>
                  </a:lnTo>
                  <a:lnTo>
                    <a:pt x="532" y="482"/>
                  </a:lnTo>
                  <a:lnTo>
                    <a:pt x="549" y="458"/>
                  </a:lnTo>
                  <a:lnTo>
                    <a:pt x="562" y="433"/>
                  </a:lnTo>
                  <a:lnTo>
                    <a:pt x="574" y="406"/>
                  </a:lnTo>
                  <a:lnTo>
                    <a:pt x="582" y="380"/>
                  </a:lnTo>
                  <a:lnTo>
                    <a:pt x="587" y="353"/>
                  </a:lnTo>
                  <a:lnTo>
                    <a:pt x="589" y="323"/>
                  </a:lnTo>
                  <a:lnTo>
                    <a:pt x="589" y="294"/>
                  </a:lnTo>
                  <a:lnTo>
                    <a:pt x="586" y="266"/>
                  </a:lnTo>
                  <a:lnTo>
                    <a:pt x="581" y="236"/>
                  </a:lnTo>
                  <a:lnTo>
                    <a:pt x="572" y="209"/>
                  </a:lnTo>
                  <a:lnTo>
                    <a:pt x="561" y="182"/>
                  </a:lnTo>
                  <a:lnTo>
                    <a:pt x="547" y="155"/>
                  </a:lnTo>
                  <a:lnTo>
                    <a:pt x="532" y="130"/>
                  </a:lnTo>
                  <a:lnTo>
                    <a:pt x="512" y="107"/>
                  </a:lnTo>
                  <a:lnTo>
                    <a:pt x="492" y="85"/>
                  </a:lnTo>
                  <a:lnTo>
                    <a:pt x="469" y="65"/>
                  </a:lnTo>
                  <a:lnTo>
                    <a:pt x="445" y="48"/>
                  </a:lnTo>
                  <a:lnTo>
                    <a:pt x="420" y="33"/>
                  </a:lnTo>
                  <a:lnTo>
                    <a:pt x="393" y="21"/>
                  </a:lnTo>
                  <a:lnTo>
                    <a:pt x="365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7039" y="1957"/>
              <a:ext cx="265" cy="142"/>
            </a:xfrm>
            <a:custGeom>
              <a:avLst/>
              <a:gdLst>
                <a:gd name="T0" fmla="*/ 11 w 502"/>
                <a:gd name="T1" fmla="*/ 1 h 502"/>
                <a:gd name="T2" fmla="*/ 10 w 502"/>
                <a:gd name="T3" fmla="*/ 1 h 502"/>
                <a:gd name="T4" fmla="*/ 9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8 w 502"/>
                <a:gd name="T61" fmla="*/ 0 h 502"/>
                <a:gd name="T62" fmla="*/ 8 w 502"/>
                <a:gd name="T63" fmla="*/ 0 h 502"/>
                <a:gd name="T64" fmla="*/ 10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6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20 w 502"/>
                <a:gd name="T89" fmla="*/ 0 h 502"/>
                <a:gd name="T90" fmla="*/ 20 w 502"/>
                <a:gd name="T91" fmla="*/ 0 h 502"/>
                <a:gd name="T92" fmla="*/ 21 w 502"/>
                <a:gd name="T93" fmla="*/ 0 h 502"/>
                <a:gd name="T94" fmla="*/ 21 w 502"/>
                <a:gd name="T95" fmla="*/ 0 h 502"/>
                <a:gd name="T96" fmla="*/ 21 w 502"/>
                <a:gd name="T97" fmla="*/ 1 h 502"/>
                <a:gd name="T98" fmla="*/ 21 w 502"/>
                <a:gd name="T99" fmla="*/ 1 h 502"/>
                <a:gd name="T100" fmla="*/ 20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5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6" y="410"/>
                  </a:lnTo>
                  <a:lnTo>
                    <a:pt x="51" y="390"/>
                  </a:lnTo>
                  <a:lnTo>
                    <a:pt x="37" y="370"/>
                  </a:lnTo>
                  <a:lnTo>
                    <a:pt x="26" y="347"/>
                  </a:lnTo>
                  <a:lnTo>
                    <a:pt x="16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3" y="19"/>
                  </a:lnTo>
                  <a:lnTo>
                    <a:pt x="166" y="12"/>
                  </a:lnTo>
                  <a:lnTo>
                    <a:pt x="190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2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9" y="42"/>
                  </a:lnTo>
                  <a:lnTo>
                    <a:pt x="399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6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7054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2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2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6" y="5"/>
                  </a:lnTo>
                  <a:lnTo>
                    <a:pt x="125" y="18"/>
                  </a:lnTo>
                  <a:lnTo>
                    <a:pt x="89" y="38"/>
                  </a:lnTo>
                  <a:lnTo>
                    <a:pt x="57" y="65"/>
                  </a:lnTo>
                  <a:lnTo>
                    <a:pt x="32" y="98"/>
                  </a:lnTo>
                  <a:lnTo>
                    <a:pt x="13" y="135"/>
                  </a:lnTo>
                  <a:lnTo>
                    <a:pt x="2" y="177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3" y="288"/>
                  </a:lnTo>
                  <a:lnTo>
                    <a:pt x="22" y="308"/>
                  </a:lnTo>
                  <a:lnTo>
                    <a:pt x="32" y="326"/>
                  </a:lnTo>
                  <a:lnTo>
                    <a:pt x="43" y="346"/>
                  </a:lnTo>
                  <a:lnTo>
                    <a:pt x="59" y="363"/>
                  </a:lnTo>
                  <a:lnTo>
                    <a:pt x="74" y="380"/>
                  </a:lnTo>
                  <a:lnTo>
                    <a:pt x="90" y="395"/>
                  </a:lnTo>
                  <a:lnTo>
                    <a:pt x="109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1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8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5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2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2" y="308"/>
                  </a:lnTo>
                  <a:lnTo>
                    <a:pt x="438" y="288"/>
                  </a:lnTo>
                  <a:lnTo>
                    <a:pt x="442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2" y="200"/>
                  </a:lnTo>
                  <a:lnTo>
                    <a:pt x="437" y="179"/>
                  </a:lnTo>
                  <a:lnTo>
                    <a:pt x="430" y="157"/>
                  </a:lnTo>
                  <a:lnTo>
                    <a:pt x="422" y="137"/>
                  </a:lnTo>
                  <a:lnTo>
                    <a:pt x="412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70" y="65"/>
                  </a:lnTo>
                  <a:lnTo>
                    <a:pt x="353" y="50"/>
                  </a:lnTo>
                  <a:lnTo>
                    <a:pt x="335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3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7078" y="1977"/>
              <a:ext cx="187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9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1 w 355"/>
                <a:gd name="T69" fmla="*/ 0 h 355"/>
                <a:gd name="T70" fmla="*/ 12 w 355"/>
                <a:gd name="T71" fmla="*/ 0 h 355"/>
                <a:gd name="T72" fmla="*/ 12 w 355"/>
                <a:gd name="T73" fmla="*/ 0 h 355"/>
                <a:gd name="T74" fmla="*/ 13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2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8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9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4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1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1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3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3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20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10" y="303"/>
                  </a:lnTo>
                  <a:lnTo>
                    <a:pt x="285" y="325"/>
                  </a:lnTo>
                  <a:lnTo>
                    <a:pt x="256" y="341"/>
                  </a:lnTo>
                  <a:lnTo>
                    <a:pt x="223" y="351"/>
                  </a:lnTo>
                  <a:lnTo>
                    <a:pt x="188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6753" y="1665"/>
              <a:ext cx="104" cy="56"/>
            </a:xfrm>
            <a:custGeom>
              <a:avLst/>
              <a:gdLst>
                <a:gd name="T0" fmla="*/ 4 w 196"/>
                <a:gd name="T1" fmla="*/ 0 h 197"/>
                <a:gd name="T2" fmla="*/ 3 w 196"/>
                <a:gd name="T3" fmla="*/ 0 h 197"/>
                <a:gd name="T4" fmla="*/ 2 w 196"/>
                <a:gd name="T5" fmla="*/ 0 h 197"/>
                <a:gd name="T6" fmla="*/ 2 w 196"/>
                <a:gd name="T7" fmla="*/ 0 h 197"/>
                <a:gd name="T8" fmla="*/ 1 w 196"/>
                <a:gd name="T9" fmla="*/ 0 h 197"/>
                <a:gd name="T10" fmla="*/ 1 w 196"/>
                <a:gd name="T11" fmla="*/ 0 h 197"/>
                <a:gd name="T12" fmla="*/ 1 w 196"/>
                <a:gd name="T13" fmla="*/ 0 h 197"/>
                <a:gd name="T14" fmla="*/ 0 w 196"/>
                <a:gd name="T15" fmla="*/ 0 h 197"/>
                <a:gd name="T16" fmla="*/ 0 w 196"/>
                <a:gd name="T17" fmla="*/ 0 h 197"/>
                <a:gd name="T18" fmla="*/ 1 w 196"/>
                <a:gd name="T19" fmla="*/ 0 h 197"/>
                <a:gd name="T20" fmla="*/ 1 w 196"/>
                <a:gd name="T21" fmla="*/ 0 h 197"/>
                <a:gd name="T22" fmla="*/ 1 w 196"/>
                <a:gd name="T23" fmla="*/ 0 h 197"/>
                <a:gd name="T24" fmla="*/ 2 w 196"/>
                <a:gd name="T25" fmla="*/ 0 h 197"/>
                <a:gd name="T26" fmla="*/ 2 w 196"/>
                <a:gd name="T27" fmla="*/ 0 h 197"/>
                <a:gd name="T28" fmla="*/ 2 w 196"/>
                <a:gd name="T29" fmla="*/ 0 h 197"/>
                <a:gd name="T30" fmla="*/ 2 w 196"/>
                <a:gd name="T31" fmla="*/ 0 h 197"/>
                <a:gd name="T32" fmla="*/ 3 w 196"/>
                <a:gd name="T33" fmla="*/ 0 h 197"/>
                <a:gd name="T34" fmla="*/ 3 w 196"/>
                <a:gd name="T35" fmla="*/ 0 h 197"/>
                <a:gd name="T36" fmla="*/ 4 w 196"/>
                <a:gd name="T37" fmla="*/ 0 h 197"/>
                <a:gd name="T38" fmla="*/ 4 w 196"/>
                <a:gd name="T39" fmla="*/ 0 h 197"/>
                <a:gd name="T40" fmla="*/ 4 w 196"/>
                <a:gd name="T41" fmla="*/ 0 h 197"/>
                <a:gd name="T42" fmla="*/ 5 w 196"/>
                <a:gd name="T43" fmla="*/ 0 h 197"/>
                <a:gd name="T44" fmla="*/ 5 w 196"/>
                <a:gd name="T45" fmla="*/ 0 h 197"/>
                <a:gd name="T46" fmla="*/ 6 w 196"/>
                <a:gd name="T47" fmla="*/ 0 h 197"/>
                <a:gd name="T48" fmla="*/ 6 w 196"/>
                <a:gd name="T49" fmla="*/ 0 h 197"/>
                <a:gd name="T50" fmla="*/ 6 w 196"/>
                <a:gd name="T51" fmla="*/ 0 h 197"/>
                <a:gd name="T52" fmla="*/ 7 w 196"/>
                <a:gd name="T53" fmla="*/ 0 h 197"/>
                <a:gd name="T54" fmla="*/ 7 w 196"/>
                <a:gd name="T55" fmla="*/ 0 h 197"/>
                <a:gd name="T56" fmla="*/ 7 w 196"/>
                <a:gd name="T57" fmla="*/ 0 h 197"/>
                <a:gd name="T58" fmla="*/ 7 w 196"/>
                <a:gd name="T59" fmla="*/ 0 h 197"/>
                <a:gd name="T60" fmla="*/ 8 w 196"/>
                <a:gd name="T61" fmla="*/ 0 h 197"/>
                <a:gd name="T62" fmla="*/ 8 w 196"/>
                <a:gd name="T63" fmla="*/ 0 h 197"/>
                <a:gd name="T64" fmla="*/ 8 w 196"/>
                <a:gd name="T65" fmla="*/ 0 h 197"/>
                <a:gd name="T66" fmla="*/ 8 w 196"/>
                <a:gd name="T67" fmla="*/ 0 h 197"/>
                <a:gd name="T68" fmla="*/ 8 w 196"/>
                <a:gd name="T69" fmla="*/ 0 h 197"/>
                <a:gd name="T70" fmla="*/ 7 w 196"/>
                <a:gd name="T71" fmla="*/ 0 h 197"/>
                <a:gd name="T72" fmla="*/ 7 w 196"/>
                <a:gd name="T73" fmla="*/ 0 h 197"/>
                <a:gd name="T74" fmla="*/ 6 w 196"/>
                <a:gd name="T75" fmla="*/ 0 h 197"/>
                <a:gd name="T76" fmla="*/ 6 w 196"/>
                <a:gd name="T77" fmla="*/ 0 h 197"/>
                <a:gd name="T78" fmla="*/ 6 w 196"/>
                <a:gd name="T79" fmla="*/ 0 h 197"/>
                <a:gd name="T80" fmla="*/ 6 w 196"/>
                <a:gd name="T81" fmla="*/ 0 h 197"/>
                <a:gd name="T82" fmla="*/ 5 w 196"/>
                <a:gd name="T83" fmla="*/ 0 h 197"/>
                <a:gd name="T84" fmla="*/ 4 w 196"/>
                <a:gd name="T85" fmla="*/ 0 h 197"/>
                <a:gd name="T86" fmla="*/ 4 w 196"/>
                <a:gd name="T87" fmla="*/ 0 h 197"/>
                <a:gd name="T88" fmla="*/ 4 w 196"/>
                <a:gd name="T89" fmla="*/ 0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197"/>
                <a:gd name="T137" fmla="*/ 196 w 196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197">
                  <a:moveTo>
                    <a:pt x="92" y="0"/>
                  </a:moveTo>
                  <a:lnTo>
                    <a:pt x="72" y="1"/>
                  </a:lnTo>
                  <a:lnTo>
                    <a:pt x="56" y="8"/>
                  </a:lnTo>
                  <a:lnTo>
                    <a:pt x="39" y="17"/>
                  </a:lnTo>
                  <a:lnTo>
                    <a:pt x="25" y="28"/>
                  </a:lnTo>
                  <a:lnTo>
                    <a:pt x="14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4" y="119"/>
                  </a:lnTo>
                  <a:lnTo>
                    <a:pt x="10" y="135"/>
                  </a:lnTo>
                  <a:lnTo>
                    <a:pt x="20" y="152"/>
                  </a:lnTo>
                  <a:lnTo>
                    <a:pt x="32" y="167"/>
                  </a:lnTo>
                  <a:lnTo>
                    <a:pt x="40" y="174"/>
                  </a:lnTo>
                  <a:lnTo>
                    <a:pt x="49" y="179"/>
                  </a:lnTo>
                  <a:lnTo>
                    <a:pt x="57" y="186"/>
                  </a:lnTo>
                  <a:lnTo>
                    <a:pt x="66" y="189"/>
                  </a:lnTo>
                  <a:lnTo>
                    <a:pt x="76" y="192"/>
                  </a:lnTo>
                  <a:lnTo>
                    <a:pt x="84" y="196"/>
                  </a:lnTo>
                  <a:lnTo>
                    <a:pt x="94" y="197"/>
                  </a:lnTo>
                  <a:lnTo>
                    <a:pt x="104" y="197"/>
                  </a:lnTo>
                  <a:lnTo>
                    <a:pt x="114" y="197"/>
                  </a:lnTo>
                  <a:lnTo>
                    <a:pt x="122" y="196"/>
                  </a:lnTo>
                  <a:lnTo>
                    <a:pt x="133" y="192"/>
                  </a:lnTo>
                  <a:lnTo>
                    <a:pt x="141" y="189"/>
                  </a:lnTo>
                  <a:lnTo>
                    <a:pt x="149" y="186"/>
                  </a:lnTo>
                  <a:lnTo>
                    <a:pt x="158" y="179"/>
                  </a:lnTo>
                  <a:lnTo>
                    <a:pt x="164" y="174"/>
                  </a:lnTo>
                  <a:lnTo>
                    <a:pt x="171" y="167"/>
                  </a:lnTo>
                  <a:lnTo>
                    <a:pt x="183" y="152"/>
                  </a:lnTo>
                  <a:lnTo>
                    <a:pt x="191" y="135"/>
                  </a:lnTo>
                  <a:lnTo>
                    <a:pt x="196" y="119"/>
                  </a:lnTo>
                  <a:lnTo>
                    <a:pt x="196" y="99"/>
                  </a:lnTo>
                  <a:lnTo>
                    <a:pt x="193" y="78"/>
                  </a:lnTo>
                  <a:lnTo>
                    <a:pt x="188" y="60"/>
                  </a:lnTo>
                  <a:lnTo>
                    <a:pt x="178" y="43"/>
                  </a:lnTo>
                  <a:lnTo>
                    <a:pt x="164" y="28"/>
                  </a:lnTo>
                  <a:lnTo>
                    <a:pt x="156" y="22"/>
                  </a:lnTo>
                  <a:lnTo>
                    <a:pt x="148" y="17"/>
                  </a:lnTo>
                  <a:lnTo>
                    <a:pt x="139" y="11"/>
                  </a:lnTo>
                  <a:lnTo>
                    <a:pt x="131" y="6"/>
                  </a:lnTo>
                  <a:lnTo>
                    <a:pt x="121" y="3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6764" y="1671"/>
              <a:ext cx="82" cy="45"/>
            </a:xfrm>
            <a:custGeom>
              <a:avLst/>
              <a:gdLst>
                <a:gd name="T0" fmla="*/ 3 w 156"/>
                <a:gd name="T1" fmla="*/ 0 h 157"/>
                <a:gd name="T2" fmla="*/ 3 w 156"/>
                <a:gd name="T3" fmla="*/ 0 h 157"/>
                <a:gd name="T4" fmla="*/ 3 w 156"/>
                <a:gd name="T5" fmla="*/ 0 h 157"/>
                <a:gd name="T6" fmla="*/ 3 w 156"/>
                <a:gd name="T7" fmla="*/ 0 h 157"/>
                <a:gd name="T8" fmla="*/ 2 w 156"/>
                <a:gd name="T9" fmla="*/ 0 h 157"/>
                <a:gd name="T10" fmla="*/ 2 w 156"/>
                <a:gd name="T11" fmla="*/ 0 h 157"/>
                <a:gd name="T12" fmla="*/ 2 w 156"/>
                <a:gd name="T13" fmla="*/ 0 h 157"/>
                <a:gd name="T14" fmla="*/ 2 w 156"/>
                <a:gd name="T15" fmla="*/ 0 h 157"/>
                <a:gd name="T16" fmla="*/ 1 w 156"/>
                <a:gd name="T17" fmla="*/ 0 h 157"/>
                <a:gd name="T18" fmla="*/ 1 w 156"/>
                <a:gd name="T19" fmla="*/ 0 h 157"/>
                <a:gd name="T20" fmla="*/ 1 w 156"/>
                <a:gd name="T21" fmla="*/ 0 h 157"/>
                <a:gd name="T22" fmla="*/ 1 w 156"/>
                <a:gd name="T23" fmla="*/ 0 h 157"/>
                <a:gd name="T24" fmla="*/ 0 w 156"/>
                <a:gd name="T25" fmla="*/ 0 h 157"/>
                <a:gd name="T26" fmla="*/ 0 w 156"/>
                <a:gd name="T27" fmla="*/ 0 h 157"/>
                <a:gd name="T28" fmla="*/ 1 w 156"/>
                <a:gd name="T29" fmla="*/ 0 h 157"/>
                <a:gd name="T30" fmla="*/ 1 w 156"/>
                <a:gd name="T31" fmla="*/ 0 h 157"/>
                <a:gd name="T32" fmla="*/ 1 w 156"/>
                <a:gd name="T33" fmla="*/ 0 h 157"/>
                <a:gd name="T34" fmla="*/ 1 w 156"/>
                <a:gd name="T35" fmla="*/ 0 h 157"/>
                <a:gd name="T36" fmla="*/ 2 w 156"/>
                <a:gd name="T37" fmla="*/ 0 h 157"/>
                <a:gd name="T38" fmla="*/ 2 w 156"/>
                <a:gd name="T39" fmla="*/ 0 h 157"/>
                <a:gd name="T40" fmla="*/ 2 w 156"/>
                <a:gd name="T41" fmla="*/ 0 h 157"/>
                <a:gd name="T42" fmla="*/ 2 w 156"/>
                <a:gd name="T43" fmla="*/ 0 h 157"/>
                <a:gd name="T44" fmla="*/ 2 w 156"/>
                <a:gd name="T45" fmla="*/ 0 h 157"/>
                <a:gd name="T46" fmla="*/ 3 w 156"/>
                <a:gd name="T47" fmla="*/ 0 h 157"/>
                <a:gd name="T48" fmla="*/ 3 w 156"/>
                <a:gd name="T49" fmla="*/ 0 h 157"/>
                <a:gd name="T50" fmla="*/ 3 w 156"/>
                <a:gd name="T51" fmla="*/ 0 h 157"/>
                <a:gd name="T52" fmla="*/ 4 w 156"/>
                <a:gd name="T53" fmla="*/ 0 h 157"/>
                <a:gd name="T54" fmla="*/ 4 w 156"/>
                <a:gd name="T55" fmla="*/ 0 h 157"/>
                <a:gd name="T56" fmla="*/ 4 w 156"/>
                <a:gd name="T57" fmla="*/ 0 h 157"/>
                <a:gd name="T58" fmla="*/ 4 w 156"/>
                <a:gd name="T59" fmla="*/ 0 h 157"/>
                <a:gd name="T60" fmla="*/ 5 w 156"/>
                <a:gd name="T61" fmla="*/ 0 h 157"/>
                <a:gd name="T62" fmla="*/ 5 w 156"/>
                <a:gd name="T63" fmla="*/ 0 h 157"/>
                <a:gd name="T64" fmla="*/ 5 w 156"/>
                <a:gd name="T65" fmla="*/ 0 h 157"/>
                <a:gd name="T66" fmla="*/ 6 w 156"/>
                <a:gd name="T67" fmla="*/ 0 h 157"/>
                <a:gd name="T68" fmla="*/ 6 w 156"/>
                <a:gd name="T69" fmla="*/ 0 h 157"/>
                <a:gd name="T70" fmla="*/ 6 w 156"/>
                <a:gd name="T71" fmla="*/ 0 h 157"/>
                <a:gd name="T72" fmla="*/ 6 w 156"/>
                <a:gd name="T73" fmla="*/ 0 h 157"/>
                <a:gd name="T74" fmla="*/ 6 w 156"/>
                <a:gd name="T75" fmla="*/ 0 h 157"/>
                <a:gd name="T76" fmla="*/ 6 w 156"/>
                <a:gd name="T77" fmla="*/ 0 h 157"/>
                <a:gd name="T78" fmla="*/ 6 w 156"/>
                <a:gd name="T79" fmla="*/ 0 h 157"/>
                <a:gd name="T80" fmla="*/ 6 w 156"/>
                <a:gd name="T81" fmla="*/ 0 h 157"/>
                <a:gd name="T82" fmla="*/ 5 w 156"/>
                <a:gd name="T83" fmla="*/ 0 h 157"/>
                <a:gd name="T84" fmla="*/ 4 w 156"/>
                <a:gd name="T85" fmla="*/ 0 h 157"/>
                <a:gd name="T86" fmla="*/ 4 w 156"/>
                <a:gd name="T87" fmla="*/ 0 h 157"/>
                <a:gd name="T88" fmla="*/ 3 w 156"/>
                <a:gd name="T89" fmla="*/ 0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57"/>
                <a:gd name="T137" fmla="*/ 156 w 156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57">
                  <a:moveTo>
                    <a:pt x="82" y="157"/>
                  </a:moveTo>
                  <a:lnTo>
                    <a:pt x="76" y="157"/>
                  </a:lnTo>
                  <a:lnTo>
                    <a:pt x="67" y="156"/>
                  </a:lnTo>
                  <a:lnTo>
                    <a:pt x="61" y="154"/>
                  </a:lnTo>
                  <a:lnTo>
                    <a:pt x="52" y="150"/>
                  </a:lnTo>
                  <a:lnTo>
                    <a:pt x="46" y="147"/>
                  </a:lnTo>
                  <a:lnTo>
                    <a:pt x="39" y="144"/>
                  </a:lnTo>
                  <a:lnTo>
                    <a:pt x="32" y="139"/>
                  </a:lnTo>
                  <a:lnTo>
                    <a:pt x="26" y="134"/>
                  </a:lnTo>
                  <a:lnTo>
                    <a:pt x="15" y="122"/>
                  </a:lnTo>
                  <a:lnTo>
                    <a:pt x="7" y="109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4" y="48"/>
                  </a:lnTo>
                  <a:lnTo>
                    <a:pt x="10" y="35"/>
                  </a:lnTo>
                  <a:lnTo>
                    <a:pt x="20" y="23"/>
                  </a:lnTo>
                  <a:lnTo>
                    <a:pt x="26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2"/>
                  </a:lnTo>
                  <a:lnTo>
                    <a:pt x="97" y="3"/>
                  </a:lnTo>
                  <a:lnTo>
                    <a:pt x="106" y="7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4" y="18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9" y="48"/>
                  </a:lnTo>
                  <a:lnTo>
                    <a:pt x="154" y="63"/>
                  </a:lnTo>
                  <a:lnTo>
                    <a:pt x="156" y="79"/>
                  </a:lnTo>
                  <a:lnTo>
                    <a:pt x="156" y="94"/>
                  </a:lnTo>
                  <a:lnTo>
                    <a:pt x="153" y="109"/>
                  </a:lnTo>
                  <a:lnTo>
                    <a:pt x="146" y="122"/>
                  </a:lnTo>
                  <a:lnTo>
                    <a:pt x="138" y="134"/>
                  </a:lnTo>
                  <a:lnTo>
                    <a:pt x="126" y="144"/>
                  </a:lnTo>
                  <a:lnTo>
                    <a:pt x="113" y="150"/>
                  </a:lnTo>
                  <a:lnTo>
                    <a:pt x="97" y="156"/>
                  </a:lnTo>
                  <a:lnTo>
                    <a:pt x="82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6781" y="1676"/>
              <a:ext cx="39" cy="33"/>
            </a:xfrm>
            <a:custGeom>
              <a:avLst/>
              <a:gdLst>
                <a:gd name="T0" fmla="*/ 1 w 76"/>
                <a:gd name="T1" fmla="*/ 0 h 117"/>
                <a:gd name="T2" fmla="*/ 1 w 76"/>
                <a:gd name="T3" fmla="*/ 0 h 117"/>
                <a:gd name="T4" fmla="*/ 1 w 76"/>
                <a:gd name="T5" fmla="*/ 0 h 117"/>
                <a:gd name="T6" fmla="*/ 0 w 76"/>
                <a:gd name="T7" fmla="*/ 0 h 117"/>
                <a:gd name="T8" fmla="*/ 0 w 76"/>
                <a:gd name="T9" fmla="*/ 0 h 117"/>
                <a:gd name="T10" fmla="*/ 1 w 76"/>
                <a:gd name="T11" fmla="*/ 0 h 117"/>
                <a:gd name="T12" fmla="*/ 1 w 76"/>
                <a:gd name="T13" fmla="*/ 0 h 117"/>
                <a:gd name="T14" fmla="*/ 2 w 76"/>
                <a:gd name="T15" fmla="*/ 0 h 117"/>
                <a:gd name="T16" fmla="*/ 3 w 76"/>
                <a:gd name="T17" fmla="*/ 0 h 117"/>
                <a:gd name="T18" fmla="*/ 3 w 76"/>
                <a:gd name="T19" fmla="*/ 0 h 117"/>
                <a:gd name="T20" fmla="*/ 1 w 76"/>
                <a:gd name="T21" fmla="*/ 0 h 117"/>
                <a:gd name="T22" fmla="*/ 1 w 76"/>
                <a:gd name="T23" fmla="*/ 0 h 117"/>
                <a:gd name="T24" fmla="*/ 1 w 76"/>
                <a:gd name="T25" fmla="*/ 0 h 117"/>
                <a:gd name="T26" fmla="*/ 1 w 76"/>
                <a:gd name="T27" fmla="*/ 0 h 117"/>
                <a:gd name="T28" fmla="*/ 1 w 76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17"/>
                <a:gd name="T47" fmla="*/ 76 w 7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17">
                  <a:moveTo>
                    <a:pt x="9" y="19"/>
                  </a:moveTo>
                  <a:lnTo>
                    <a:pt x="5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54"/>
                  </a:lnTo>
                  <a:lnTo>
                    <a:pt x="30" y="50"/>
                  </a:lnTo>
                  <a:lnTo>
                    <a:pt x="34" y="116"/>
                  </a:lnTo>
                  <a:lnTo>
                    <a:pt x="76" y="117"/>
                  </a:lnTo>
                  <a:lnTo>
                    <a:pt x="70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6646" y="1760"/>
              <a:ext cx="57" cy="24"/>
            </a:xfrm>
            <a:custGeom>
              <a:avLst/>
              <a:gdLst>
                <a:gd name="T0" fmla="*/ 0 w 109"/>
                <a:gd name="T1" fmla="*/ 0 h 83"/>
                <a:gd name="T2" fmla="*/ 1 w 109"/>
                <a:gd name="T3" fmla="*/ 0 h 83"/>
                <a:gd name="T4" fmla="*/ 1 w 109"/>
                <a:gd name="T5" fmla="*/ 0 h 83"/>
                <a:gd name="T6" fmla="*/ 1 w 109"/>
                <a:gd name="T7" fmla="*/ 0 h 83"/>
                <a:gd name="T8" fmla="*/ 1 w 109"/>
                <a:gd name="T9" fmla="*/ 0 h 83"/>
                <a:gd name="T10" fmla="*/ 2 w 109"/>
                <a:gd name="T11" fmla="*/ 0 h 83"/>
                <a:gd name="T12" fmla="*/ 2 w 109"/>
                <a:gd name="T13" fmla="*/ 0 h 83"/>
                <a:gd name="T14" fmla="*/ 2 w 109"/>
                <a:gd name="T15" fmla="*/ 0 h 83"/>
                <a:gd name="T16" fmla="*/ 3 w 109"/>
                <a:gd name="T17" fmla="*/ 0 h 83"/>
                <a:gd name="T18" fmla="*/ 4 w 109"/>
                <a:gd name="T19" fmla="*/ 0 h 83"/>
                <a:gd name="T20" fmla="*/ 4 w 109"/>
                <a:gd name="T21" fmla="*/ 0 h 83"/>
                <a:gd name="T22" fmla="*/ 4 w 109"/>
                <a:gd name="T23" fmla="*/ 0 h 83"/>
                <a:gd name="T24" fmla="*/ 4 w 109"/>
                <a:gd name="T25" fmla="*/ 0 h 83"/>
                <a:gd name="T26" fmla="*/ 4 w 109"/>
                <a:gd name="T27" fmla="*/ 0 h 83"/>
                <a:gd name="T28" fmla="*/ 4 w 109"/>
                <a:gd name="T29" fmla="*/ 0 h 83"/>
                <a:gd name="T30" fmla="*/ 4 w 109"/>
                <a:gd name="T31" fmla="*/ 0 h 83"/>
                <a:gd name="T32" fmla="*/ 3 w 109"/>
                <a:gd name="T33" fmla="*/ 0 h 83"/>
                <a:gd name="T34" fmla="*/ 2 w 109"/>
                <a:gd name="T35" fmla="*/ 0 h 83"/>
                <a:gd name="T36" fmla="*/ 2 w 109"/>
                <a:gd name="T37" fmla="*/ 0 h 83"/>
                <a:gd name="T38" fmla="*/ 2 w 109"/>
                <a:gd name="T39" fmla="*/ 0 h 83"/>
                <a:gd name="T40" fmla="*/ 1 w 109"/>
                <a:gd name="T41" fmla="*/ 0 h 83"/>
                <a:gd name="T42" fmla="*/ 1 w 109"/>
                <a:gd name="T43" fmla="*/ 0 h 83"/>
                <a:gd name="T44" fmla="*/ 1 w 109"/>
                <a:gd name="T45" fmla="*/ 0 h 83"/>
                <a:gd name="T46" fmla="*/ 1 w 109"/>
                <a:gd name="T47" fmla="*/ 0 h 83"/>
                <a:gd name="T48" fmla="*/ 0 w 109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83"/>
                <a:gd name="T77" fmla="*/ 109 w 109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83">
                  <a:moveTo>
                    <a:pt x="0" y="35"/>
                  </a:moveTo>
                  <a:lnTo>
                    <a:pt x="2" y="35"/>
                  </a:lnTo>
                  <a:lnTo>
                    <a:pt x="7" y="36"/>
                  </a:lnTo>
                  <a:lnTo>
                    <a:pt x="15" y="40"/>
                  </a:lnTo>
                  <a:lnTo>
                    <a:pt x="25" y="41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7" y="21"/>
                  </a:lnTo>
                  <a:lnTo>
                    <a:pt x="99" y="11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07" y="13"/>
                  </a:lnTo>
                  <a:lnTo>
                    <a:pt x="102" y="43"/>
                  </a:lnTo>
                  <a:lnTo>
                    <a:pt x="91" y="72"/>
                  </a:lnTo>
                  <a:lnTo>
                    <a:pt x="69" y="83"/>
                  </a:lnTo>
                  <a:lnTo>
                    <a:pt x="55" y="80"/>
                  </a:lnTo>
                  <a:lnTo>
                    <a:pt x="44" y="75"/>
                  </a:lnTo>
                  <a:lnTo>
                    <a:pt x="32" y="66"/>
                  </a:lnTo>
                  <a:lnTo>
                    <a:pt x="22" y="58"/>
                  </a:lnTo>
                  <a:lnTo>
                    <a:pt x="12" y="50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439 L -0.75972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2059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476250"/>
            <a:ext cx="4032250" cy="1143000"/>
          </a:xfrm>
        </p:spPr>
        <p:txBody>
          <a:bodyPr/>
          <a:lstStyle/>
          <a:p>
            <a:pPr eaLnBrk="1" hangingPunct="1"/>
            <a:r>
              <a:rPr lang="es-MX" altLang="es-PE" smtClean="0"/>
              <a:t>Autocontrol</a:t>
            </a:r>
            <a:endParaRPr lang="es-ES" altLang="es-PE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778000"/>
            <a:ext cx="6400800" cy="2514600"/>
          </a:xfrm>
        </p:spPr>
        <p:txBody>
          <a:bodyPr/>
          <a:lstStyle/>
          <a:p>
            <a:pPr eaLnBrk="1" hangingPunct="1"/>
            <a:r>
              <a:rPr lang="es-MX" altLang="es-PE" i="1" smtClean="0"/>
              <a:t>Es saber manejar los propios sentimientos y emocines , permaneciendo la persona serena y tranquila para afrontarlos y para recuperarse rápidamente de los negativos.</a:t>
            </a:r>
            <a:endParaRPr lang="es-ES" altLang="es-PE" i="1" smtClean="0"/>
          </a:p>
        </p:txBody>
      </p:sp>
      <p:pic>
        <p:nvPicPr>
          <p:cNvPr id="22533" name="Picture 4" descr="a2223A1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5" descr="logo%20de%20yog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pic>
        <p:nvPicPr>
          <p:cNvPr id="22535" name="Picture 2" descr="Resultado de imagen para auto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-824" r="16628" b="824"/>
          <a:stretch>
            <a:fillRect/>
          </a:stretch>
        </p:blipFill>
        <p:spPr bwMode="auto">
          <a:xfrm>
            <a:off x="5854700" y="4254500"/>
            <a:ext cx="230981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547813" y="4149725"/>
            <a:ext cx="60483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Autonomía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78925" y="2492375"/>
            <a:ext cx="2808288" cy="949325"/>
            <a:chOff x="5782" y="1570"/>
            <a:chExt cx="1769" cy="598"/>
          </a:xfrm>
        </p:grpSpPr>
        <p:sp>
          <p:nvSpPr>
            <p:cNvPr id="235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7006" y="1802"/>
              <a:ext cx="492" cy="95"/>
            </a:xfrm>
            <a:custGeom>
              <a:avLst/>
              <a:gdLst>
                <a:gd name="T0" fmla="*/ 37 w 936"/>
                <a:gd name="T1" fmla="*/ 1 h 337"/>
                <a:gd name="T2" fmla="*/ 36 w 936"/>
                <a:gd name="T3" fmla="*/ 1 h 337"/>
                <a:gd name="T4" fmla="*/ 34 w 936"/>
                <a:gd name="T5" fmla="*/ 1 h 337"/>
                <a:gd name="T6" fmla="*/ 33 w 936"/>
                <a:gd name="T7" fmla="*/ 1 h 337"/>
                <a:gd name="T8" fmla="*/ 30 w 936"/>
                <a:gd name="T9" fmla="*/ 0 h 337"/>
                <a:gd name="T10" fmla="*/ 28 w 936"/>
                <a:gd name="T11" fmla="*/ 0 h 337"/>
                <a:gd name="T12" fmla="*/ 26 w 936"/>
                <a:gd name="T13" fmla="*/ 0 h 337"/>
                <a:gd name="T14" fmla="*/ 24 w 936"/>
                <a:gd name="T15" fmla="*/ 0 h 337"/>
                <a:gd name="T16" fmla="*/ 21 w 936"/>
                <a:gd name="T17" fmla="*/ 0 h 337"/>
                <a:gd name="T18" fmla="*/ 19 w 936"/>
                <a:gd name="T19" fmla="*/ 0 h 337"/>
                <a:gd name="T20" fmla="*/ 16 w 936"/>
                <a:gd name="T21" fmla="*/ 0 h 337"/>
                <a:gd name="T22" fmla="*/ 14 w 936"/>
                <a:gd name="T23" fmla="*/ 0 h 337"/>
                <a:gd name="T24" fmla="*/ 11 w 936"/>
                <a:gd name="T25" fmla="*/ 0 h 337"/>
                <a:gd name="T26" fmla="*/ 8 w 936"/>
                <a:gd name="T27" fmla="*/ 0 h 337"/>
                <a:gd name="T28" fmla="*/ 6 w 936"/>
                <a:gd name="T29" fmla="*/ 0 h 337"/>
                <a:gd name="T30" fmla="*/ 3 w 936"/>
                <a:gd name="T31" fmla="*/ 0 h 337"/>
                <a:gd name="T32" fmla="*/ 0 w 936"/>
                <a:gd name="T33" fmla="*/ 0 h 337"/>
                <a:gd name="T34" fmla="*/ 1 w 936"/>
                <a:gd name="T35" fmla="*/ 0 h 337"/>
                <a:gd name="T36" fmla="*/ 1 w 936"/>
                <a:gd name="T37" fmla="*/ 0 h 337"/>
                <a:gd name="T38" fmla="*/ 1 w 936"/>
                <a:gd name="T39" fmla="*/ 0 h 337"/>
                <a:gd name="T40" fmla="*/ 1 w 936"/>
                <a:gd name="T41" fmla="*/ 0 h 337"/>
                <a:gd name="T42" fmla="*/ 3 w 936"/>
                <a:gd name="T43" fmla="*/ 0 h 337"/>
                <a:gd name="T44" fmla="*/ 6 w 936"/>
                <a:gd name="T45" fmla="*/ 0 h 337"/>
                <a:gd name="T46" fmla="*/ 9 w 936"/>
                <a:gd name="T47" fmla="*/ 0 h 337"/>
                <a:gd name="T48" fmla="*/ 12 w 936"/>
                <a:gd name="T49" fmla="*/ 0 h 337"/>
                <a:gd name="T50" fmla="*/ 14 w 936"/>
                <a:gd name="T51" fmla="*/ 0 h 337"/>
                <a:gd name="T52" fmla="*/ 17 w 936"/>
                <a:gd name="T53" fmla="*/ 0 h 337"/>
                <a:gd name="T54" fmla="*/ 19 w 936"/>
                <a:gd name="T55" fmla="*/ 0 h 337"/>
                <a:gd name="T56" fmla="*/ 22 w 936"/>
                <a:gd name="T57" fmla="*/ 0 h 337"/>
                <a:gd name="T58" fmla="*/ 24 w 936"/>
                <a:gd name="T59" fmla="*/ 0 h 337"/>
                <a:gd name="T60" fmla="*/ 26 w 936"/>
                <a:gd name="T61" fmla="*/ 0 h 337"/>
                <a:gd name="T62" fmla="*/ 28 w 936"/>
                <a:gd name="T63" fmla="*/ 0 h 337"/>
                <a:gd name="T64" fmla="*/ 30 w 936"/>
                <a:gd name="T65" fmla="*/ 0 h 337"/>
                <a:gd name="T66" fmla="*/ 32 w 936"/>
                <a:gd name="T67" fmla="*/ 0 h 337"/>
                <a:gd name="T68" fmla="*/ 34 w 936"/>
                <a:gd name="T69" fmla="*/ 1 h 337"/>
                <a:gd name="T70" fmla="*/ 35 w 936"/>
                <a:gd name="T71" fmla="*/ 1 h 337"/>
                <a:gd name="T72" fmla="*/ 36 w 936"/>
                <a:gd name="T73" fmla="*/ 1 h 337"/>
                <a:gd name="T74" fmla="*/ 37 w 936"/>
                <a:gd name="T75" fmla="*/ 1 h 337"/>
                <a:gd name="T76" fmla="*/ 37 w 936"/>
                <a:gd name="T77" fmla="*/ 1 h 337"/>
                <a:gd name="T78" fmla="*/ 37 w 936"/>
                <a:gd name="T79" fmla="*/ 1 h 337"/>
                <a:gd name="T80" fmla="*/ 37 w 936"/>
                <a:gd name="T81" fmla="*/ 1 h 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6"/>
                <a:gd name="T124" fmla="*/ 0 h 337"/>
                <a:gd name="T125" fmla="*/ 936 w 936"/>
                <a:gd name="T126" fmla="*/ 337 h 3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6" h="337">
                  <a:moveTo>
                    <a:pt x="936" y="337"/>
                  </a:moveTo>
                  <a:lnTo>
                    <a:pt x="895" y="311"/>
                  </a:lnTo>
                  <a:lnTo>
                    <a:pt x="850" y="286"/>
                  </a:lnTo>
                  <a:lnTo>
                    <a:pt x="803" y="261"/>
                  </a:lnTo>
                  <a:lnTo>
                    <a:pt x="753" y="238"/>
                  </a:lnTo>
                  <a:lnTo>
                    <a:pt x="700" y="214"/>
                  </a:lnTo>
                  <a:lnTo>
                    <a:pt x="644" y="193"/>
                  </a:lnTo>
                  <a:lnTo>
                    <a:pt x="588" y="171"/>
                  </a:lnTo>
                  <a:lnTo>
                    <a:pt x="529" y="151"/>
                  </a:lnTo>
                  <a:lnTo>
                    <a:pt x="467" y="131"/>
                  </a:lnTo>
                  <a:lnTo>
                    <a:pt x="404" y="112"/>
                  </a:lnTo>
                  <a:lnTo>
                    <a:pt x="338" y="96"/>
                  </a:lnTo>
                  <a:lnTo>
                    <a:pt x="273" y="79"/>
                  </a:lnTo>
                  <a:lnTo>
                    <a:pt x="206" y="64"/>
                  </a:lnTo>
                  <a:lnTo>
                    <a:pt x="137" y="50"/>
                  </a:lnTo>
                  <a:lnTo>
                    <a:pt x="69" y="37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77" y="12"/>
                  </a:lnTo>
                  <a:lnTo>
                    <a:pt x="149" y="25"/>
                  </a:lnTo>
                  <a:lnTo>
                    <a:pt x="218" y="39"/>
                  </a:lnTo>
                  <a:lnTo>
                    <a:pt x="286" y="54"/>
                  </a:lnTo>
                  <a:lnTo>
                    <a:pt x="353" y="70"/>
                  </a:lnTo>
                  <a:lnTo>
                    <a:pt x="417" y="87"/>
                  </a:lnTo>
                  <a:lnTo>
                    <a:pt x="479" y="106"/>
                  </a:lnTo>
                  <a:lnTo>
                    <a:pt x="537" y="126"/>
                  </a:lnTo>
                  <a:lnTo>
                    <a:pt x="594" y="146"/>
                  </a:lnTo>
                  <a:lnTo>
                    <a:pt x="649" y="166"/>
                  </a:lnTo>
                  <a:lnTo>
                    <a:pt x="701" y="189"/>
                  </a:lnTo>
                  <a:lnTo>
                    <a:pt x="750" y="211"/>
                  </a:lnTo>
                  <a:lnTo>
                    <a:pt x="795" y="236"/>
                  </a:lnTo>
                  <a:lnTo>
                    <a:pt x="839" y="260"/>
                  </a:lnTo>
                  <a:lnTo>
                    <a:pt x="877" y="285"/>
                  </a:lnTo>
                  <a:lnTo>
                    <a:pt x="914" y="311"/>
                  </a:lnTo>
                  <a:lnTo>
                    <a:pt x="921" y="317"/>
                  </a:lnTo>
                  <a:lnTo>
                    <a:pt x="926" y="323"/>
                  </a:lnTo>
                  <a:lnTo>
                    <a:pt x="931" y="330"/>
                  </a:lnTo>
                  <a:lnTo>
                    <a:pt x="936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6924" y="1676"/>
              <a:ext cx="48" cy="149"/>
            </a:xfrm>
            <a:custGeom>
              <a:avLst/>
              <a:gdLst>
                <a:gd name="T0" fmla="*/ 1 w 92"/>
                <a:gd name="T1" fmla="*/ 0 h 522"/>
                <a:gd name="T2" fmla="*/ 2 w 92"/>
                <a:gd name="T3" fmla="*/ 0 h 522"/>
                <a:gd name="T4" fmla="*/ 2 w 92"/>
                <a:gd name="T5" fmla="*/ 0 h 522"/>
                <a:gd name="T6" fmla="*/ 2 w 92"/>
                <a:gd name="T7" fmla="*/ 0 h 522"/>
                <a:gd name="T8" fmla="*/ 3 w 92"/>
                <a:gd name="T9" fmla="*/ 0 h 522"/>
                <a:gd name="T10" fmla="*/ 3 w 92"/>
                <a:gd name="T11" fmla="*/ 0 h 522"/>
                <a:gd name="T12" fmla="*/ 4 w 92"/>
                <a:gd name="T13" fmla="*/ 1 h 522"/>
                <a:gd name="T14" fmla="*/ 4 w 92"/>
                <a:gd name="T15" fmla="*/ 1 h 522"/>
                <a:gd name="T16" fmla="*/ 3 w 92"/>
                <a:gd name="T17" fmla="*/ 1 h 522"/>
                <a:gd name="T18" fmla="*/ 3 w 92"/>
                <a:gd name="T19" fmla="*/ 1 h 522"/>
                <a:gd name="T20" fmla="*/ 3 w 92"/>
                <a:gd name="T21" fmla="*/ 1 h 522"/>
                <a:gd name="T22" fmla="*/ 3 w 92"/>
                <a:gd name="T23" fmla="*/ 1 h 522"/>
                <a:gd name="T24" fmla="*/ 2 w 92"/>
                <a:gd name="T25" fmla="*/ 1 h 522"/>
                <a:gd name="T26" fmla="*/ 2 w 92"/>
                <a:gd name="T27" fmla="*/ 1 h 522"/>
                <a:gd name="T28" fmla="*/ 2 w 92"/>
                <a:gd name="T29" fmla="*/ 1 h 522"/>
                <a:gd name="T30" fmla="*/ 1 w 92"/>
                <a:gd name="T31" fmla="*/ 1 h 522"/>
                <a:gd name="T32" fmla="*/ 0 w 92"/>
                <a:gd name="T33" fmla="*/ 0 h 522"/>
                <a:gd name="T34" fmla="*/ 1 w 92"/>
                <a:gd name="T35" fmla="*/ 0 h 522"/>
                <a:gd name="T36" fmla="*/ 1 w 92"/>
                <a:gd name="T37" fmla="*/ 0 h 522"/>
                <a:gd name="T38" fmla="*/ 1 w 92"/>
                <a:gd name="T39" fmla="*/ 0 h 522"/>
                <a:gd name="T40" fmla="*/ 1 w 92"/>
                <a:gd name="T41" fmla="*/ 0 h 5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522"/>
                <a:gd name="T65" fmla="*/ 92 w 92"/>
                <a:gd name="T66" fmla="*/ 522 h 5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522">
                  <a:moveTo>
                    <a:pt x="17" y="0"/>
                  </a:moveTo>
                  <a:lnTo>
                    <a:pt x="48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92" y="482"/>
                  </a:lnTo>
                  <a:lnTo>
                    <a:pt x="87" y="487"/>
                  </a:lnTo>
                  <a:lnTo>
                    <a:pt x="80" y="492"/>
                  </a:lnTo>
                  <a:lnTo>
                    <a:pt x="74" y="497"/>
                  </a:lnTo>
                  <a:lnTo>
                    <a:pt x="65" y="502"/>
                  </a:lnTo>
                  <a:lnTo>
                    <a:pt x="57" y="507"/>
                  </a:lnTo>
                  <a:lnTo>
                    <a:pt x="48" y="512"/>
                  </a:lnTo>
                  <a:lnTo>
                    <a:pt x="38" y="517"/>
                  </a:lnTo>
                  <a:lnTo>
                    <a:pt x="28" y="52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6628" y="1807"/>
              <a:ext cx="244" cy="36"/>
            </a:xfrm>
            <a:custGeom>
              <a:avLst/>
              <a:gdLst>
                <a:gd name="T0" fmla="*/ 2 w 465"/>
                <a:gd name="T1" fmla="*/ 0 h 128"/>
                <a:gd name="T2" fmla="*/ 2 w 465"/>
                <a:gd name="T3" fmla="*/ 0 h 128"/>
                <a:gd name="T4" fmla="*/ 2 w 465"/>
                <a:gd name="T5" fmla="*/ 0 h 128"/>
                <a:gd name="T6" fmla="*/ 2 w 465"/>
                <a:gd name="T7" fmla="*/ 0 h 128"/>
                <a:gd name="T8" fmla="*/ 2 w 465"/>
                <a:gd name="T9" fmla="*/ 0 h 128"/>
                <a:gd name="T10" fmla="*/ 1 w 465"/>
                <a:gd name="T11" fmla="*/ 0 h 128"/>
                <a:gd name="T12" fmla="*/ 1 w 465"/>
                <a:gd name="T13" fmla="*/ 0 h 128"/>
                <a:gd name="T14" fmla="*/ 1 w 465"/>
                <a:gd name="T15" fmla="*/ 0 h 128"/>
                <a:gd name="T16" fmla="*/ 0 w 465"/>
                <a:gd name="T17" fmla="*/ 0 h 128"/>
                <a:gd name="T18" fmla="*/ 0 w 465"/>
                <a:gd name="T19" fmla="*/ 0 h 128"/>
                <a:gd name="T20" fmla="*/ 16 w 465"/>
                <a:gd name="T21" fmla="*/ 0 h 128"/>
                <a:gd name="T22" fmla="*/ 18 w 465"/>
                <a:gd name="T23" fmla="*/ 0 h 128"/>
                <a:gd name="T24" fmla="*/ 18 w 465"/>
                <a:gd name="T25" fmla="*/ 0 h 128"/>
                <a:gd name="T26" fmla="*/ 17 w 465"/>
                <a:gd name="T27" fmla="*/ 0 h 128"/>
                <a:gd name="T28" fmla="*/ 16 w 465"/>
                <a:gd name="T29" fmla="*/ 0 h 128"/>
                <a:gd name="T30" fmla="*/ 16 w 465"/>
                <a:gd name="T31" fmla="*/ 0 h 128"/>
                <a:gd name="T32" fmla="*/ 15 w 465"/>
                <a:gd name="T33" fmla="*/ 0 h 128"/>
                <a:gd name="T34" fmla="*/ 14 w 465"/>
                <a:gd name="T35" fmla="*/ 0 h 128"/>
                <a:gd name="T36" fmla="*/ 14 w 465"/>
                <a:gd name="T37" fmla="*/ 0 h 128"/>
                <a:gd name="T38" fmla="*/ 13 w 465"/>
                <a:gd name="T39" fmla="*/ 0 h 128"/>
                <a:gd name="T40" fmla="*/ 12 w 465"/>
                <a:gd name="T41" fmla="*/ 0 h 128"/>
                <a:gd name="T42" fmla="*/ 12 w 465"/>
                <a:gd name="T43" fmla="*/ 0 h 128"/>
                <a:gd name="T44" fmla="*/ 10 w 465"/>
                <a:gd name="T45" fmla="*/ 0 h 128"/>
                <a:gd name="T46" fmla="*/ 9 w 465"/>
                <a:gd name="T47" fmla="*/ 0 h 128"/>
                <a:gd name="T48" fmla="*/ 9 w 465"/>
                <a:gd name="T49" fmla="*/ 0 h 128"/>
                <a:gd name="T50" fmla="*/ 8 w 465"/>
                <a:gd name="T51" fmla="*/ 0 h 128"/>
                <a:gd name="T52" fmla="*/ 7 w 465"/>
                <a:gd name="T53" fmla="*/ 0 h 128"/>
                <a:gd name="T54" fmla="*/ 6 w 465"/>
                <a:gd name="T55" fmla="*/ 0 h 128"/>
                <a:gd name="T56" fmla="*/ 6 w 465"/>
                <a:gd name="T57" fmla="*/ 0 h 128"/>
                <a:gd name="T58" fmla="*/ 5 w 465"/>
                <a:gd name="T59" fmla="*/ 0 h 128"/>
                <a:gd name="T60" fmla="*/ 5 w 465"/>
                <a:gd name="T61" fmla="*/ 0 h 128"/>
                <a:gd name="T62" fmla="*/ 4 w 465"/>
                <a:gd name="T63" fmla="*/ 0 h 128"/>
                <a:gd name="T64" fmla="*/ 4 w 465"/>
                <a:gd name="T65" fmla="*/ 0 h 128"/>
                <a:gd name="T66" fmla="*/ 3 w 465"/>
                <a:gd name="T67" fmla="*/ 0 h 128"/>
                <a:gd name="T68" fmla="*/ 3 w 465"/>
                <a:gd name="T69" fmla="*/ 0 h 128"/>
                <a:gd name="T70" fmla="*/ 2 w 465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128"/>
                <a:gd name="T110" fmla="*/ 465 w 465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128">
                  <a:moveTo>
                    <a:pt x="57" y="125"/>
                  </a:moveTo>
                  <a:lnTo>
                    <a:pt x="52" y="118"/>
                  </a:lnTo>
                  <a:lnTo>
                    <a:pt x="47" y="110"/>
                  </a:lnTo>
                  <a:lnTo>
                    <a:pt x="42" y="100"/>
                  </a:lnTo>
                  <a:lnTo>
                    <a:pt x="35" y="90"/>
                  </a:lnTo>
                  <a:lnTo>
                    <a:pt x="27" y="78"/>
                  </a:lnTo>
                  <a:lnTo>
                    <a:pt x="18" y="67"/>
                  </a:lnTo>
                  <a:lnTo>
                    <a:pt x="10" y="56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403" y="0"/>
                  </a:lnTo>
                  <a:lnTo>
                    <a:pt x="465" y="100"/>
                  </a:lnTo>
                  <a:lnTo>
                    <a:pt x="448" y="103"/>
                  </a:lnTo>
                  <a:lnTo>
                    <a:pt x="432" y="107"/>
                  </a:lnTo>
                  <a:lnTo>
                    <a:pt x="415" y="110"/>
                  </a:lnTo>
                  <a:lnTo>
                    <a:pt x="397" y="112"/>
                  </a:lnTo>
                  <a:lnTo>
                    <a:pt x="378" y="115"/>
                  </a:lnTo>
                  <a:lnTo>
                    <a:pt x="360" y="117"/>
                  </a:lnTo>
                  <a:lnTo>
                    <a:pt x="341" y="118"/>
                  </a:lnTo>
                  <a:lnTo>
                    <a:pt x="323" y="122"/>
                  </a:lnTo>
                  <a:lnTo>
                    <a:pt x="303" y="123"/>
                  </a:lnTo>
                  <a:lnTo>
                    <a:pt x="283" y="125"/>
                  </a:lnTo>
                  <a:lnTo>
                    <a:pt x="263" y="125"/>
                  </a:lnTo>
                  <a:lnTo>
                    <a:pt x="243" y="127"/>
                  </a:lnTo>
                  <a:lnTo>
                    <a:pt x="223" y="127"/>
                  </a:lnTo>
                  <a:lnTo>
                    <a:pt x="201" y="128"/>
                  </a:lnTo>
                  <a:lnTo>
                    <a:pt x="181" y="128"/>
                  </a:lnTo>
                  <a:lnTo>
                    <a:pt x="159" y="128"/>
                  </a:lnTo>
                  <a:lnTo>
                    <a:pt x="146" y="128"/>
                  </a:lnTo>
                  <a:lnTo>
                    <a:pt x="132" y="128"/>
                  </a:lnTo>
                  <a:lnTo>
                    <a:pt x="119" y="128"/>
                  </a:lnTo>
                  <a:lnTo>
                    <a:pt x="107" y="127"/>
                  </a:lnTo>
                  <a:lnTo>
                    <a:pt x="94" y="127"/>
                  </a:lnTo>
                  <a:lnTo>
                    <a:pt x="82" y="127"/>
                  </a:lnTo>
                  <a:lnTo>
                    <a:pt x="69" y="125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6586" y="1583"/>
              <a:ext cx="307" cy="167"/>
            </a:xfrm>
            <a:custGeom>
              <a:avLst/>
              <a:gdLst>
                <a:gd name="T0" fmla="*/ 12 w 583"/>
                <a:gd name="T1" fmla="*/ 0 h 590"/>
                <a:gd name="T2" fmla="*/ 15 w 583"/>
                <a:gd name="T3" fmla="*/ 0 h 590"/>
                <a:gd name="T4" fmla="*/ 17 w 583"/>
                <a:gd name="T5" fmla="*/ 0 h 590"/>
                <a:gd name="T6" fmla="*/ 18 w 583"/>
                <a:gd name="T7" fmla="*/ 0 h 590"/>
                <a:gd name="T8" fmla="*/ 21 w 583"/>
                <a:gd name="T9" fmla="*/ 0 h 590"/>
                <a:gd name="T10" fmla="*/ 22 w 583"/>
                <a:gd name="T11" fmla="*/ 0 h 590"/>
                <a:gd name="T12" fmla="*/ 23 w 583"/>
                <a:gd name="T13" fmla="*/ 0 h 590"/>
                <a:gd name="T14" fmla="*/ 24 w 583"/>
                <a:gd name="T15" fmla="*/ 1 h 590"/>
                <a:gd name="T16" fmla="*/ 24 w 583"/>
                <a:gd name="T17" fmla="*/ 1 h 590"/>
                <a:gd name="T18" fmla="*/ 23 w 583"/>
                <a:gd name="T19" fmla="*/ 1 h 590"/>
                <a:gd name="T20" fmla="*/ 22 w 583"/>
                <a:gd name="T21" fmla="*/ 1 h 590"/>
                <a:gd name="T22" fmla="*/ 19 w 583"/>
                <a:gd name="T23" fmla="*/ 1 h 590"/>
                <a:gd name="T24" fmla="*/ 18 w 583"/>
                <a:gd name="T25" fmla="*/ 1 h 590"/>
                <a:gd name="T26" fmla="*/ 17 w 583"/>
                <a:gd name="T27" fmla="*/ 1 h 590"/>
                <a:gd name="T28" fmla="*/ 17 w 583"/>
                <a:gd name="T29" fmla="*/ 1 h 590"/>
                <a:gd name="T30" fmla="*/ 16 w 583"/>
                <a:gd name="T31" fmla="*/ 1 h 590"/>
                <a:gd name="T32" fmla="*/ 14 w 583"/>
                <a:gd name="T33" fmla="*/ 1 h 590"/>
                <a:gd name="T34" fmla="*/ 12 w 583"/>
                <a:gd name="T35" fmla="*/ 1 h 590"/>
                <a:gd name="T36" fmla="*/ 12 w 583"/>
                <a:gd name="T37" fmla="*/ 1 h 590"/>
                <a:gd name="T38" fmla="*/ 11 w 583"/>
                <a:gd name="T39" fmla="*/ 1 h 590"/>
                <a:gd name="T40" fmla="*/ 11 w 583"/>
                <a:gd name="T41" fmla="*/ 1 h 590"/>
                <a:gd name="T42" fmla="*/ 10 w 583"/>
                <a:gd name="T43" fmla="*/ 1 h 590"/>
                <a:gd name="T44" fmla="*/ 9 w 583"/>
                <a:gd name="T45" fmla="*/ 1 h 590"/>
                <a:gd name="T46" fmla="*/ 9 w 583"/>
                <a:gd name="T47" fmla="*/ 1 h 590"/>
                <a:gd name="T48" fmla="*/ 8 w 583"/>
                <a:gd name="T49" fmla="*/ 1 h 590"/>
                <a:gd name="T50" fmla="*/ 7 w 583"/>
                <a:gd name="T51" fmla="*/ 0 h 590"/>
                <a:gd name="T52" fmla="*/ 0 w 583"/>
                <a:gd name="T53" fmla="*/ 0 h 590"/>
                <a:gd name="T54" fmla="*/ 1 w 583"/>
                <a:gd name="T55" fmla="*/ 0 h 590"/>
                <a:gd name="T56" fmla="*/ 1 w 583"/>
                <a:gd name="T57" fmla="*/ 0 h 590"/>
                <a:gd name="T58" fmla="*/ 2 w 583"/>
                <a:gd name="T59" fmla="*/ 0 h 590"/>
                <a:gd name="T60" fmla="*/ 4 w 583"/>
                <a:gd name="T61" fmla="*/ 0 h 590"/>
                <a:gd name="T62" fmla="*/ 5 w 583"/>
                <a:gd name="T63" fmla="*/ 0 h 590"/>
                <a:gd name="T64" fmla="*/ 7 w 583"/>
                <a:gd name="T65" fmla="*/ 0 h 590"/>
                <a:gd name="T66" fmla="*/ 9 w 583"/>
                <a:gd name="T67" fmla="*/ 0 h 590"/>
                <a:gd name="T68" fmla="*/ 11 w 583"/>
                <a:gd name="T69" fmla="*/ 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3"/>
                <a:gd name="T106" fmla="*/ 0 h 590"/>
                <a:gd name="T107" fmla="*/ 583 w 583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3" h="590">
                  <a:moveTo>
                    <a:pt x="273" y="0"/>
                  </a:moveTo>
                  <a:lnTo>
                    <a:pt x="303" y="1"/>
                  </a:lnTo>
                  <a:lnTo>
                    <a:pt x="332" y="5"/>
                  </a:lnTo>
                  <a:lnTo>
                    <a:pt x="360" y="13"/>
                  </a:lnTo>
                  <a:lnTo>
                    <a:pt x="387" y="23"/>
                  </a:lnTo>
                  <a:lnTo>
                    <a:pt x="414" y="35"/>
                  </a:lnTo>
                  <a:lnTo>
                    <a:pt x="439" y="50"/>
                  </a:lnTo>
                  <a:lnTo>
                    <a:pt x="462" y="66"/>
                  </a:lnTo>
                  <a:lnTo>
                    <a:pt x="486" y="87"/>
                  </a:lnTo>
                  <a:lnTo>
                    <a:pt x="506" y="108"/>
                  </a:lnTo>
                  <a:lnTo>
                    <a:pt x="524" y="132"/>
                  </a:lnTo>
                  <a:lnTo>
                    <a:pt x="541" y="155"/>
                  </a:lnTo>
                  <a:lnTo>
                    <a:pt x="554" y="182"/>
                  </a:lnTo>
                  <a:lnTo>
                    <a:pt x="566" y="209"/>
                  </a:lnTo>
                  <a:lnTo>
                    <a:pt x="574" y="236"/>
                  </a:lnTo>
                  <a:lnTo>
                    <a:pt x="579" y="264"/>
                  </a:lnTo>
                  <a:lnTo>
                    <a:pt x="583" y="292"/>
                  </a:lnTo>
                  <a:lnTo>
                    <a:pt x="581" y="333"/>
                  </a:lnTo>
                  <a:lnTo>
                    <a:pt x="574" y="376"/>
                  </a:lnTo>
                  <a:lnTo>
                    <a:pt x="563" y="418"/>
                  </a:lnTo>
                  <a:lnTo>
                    <a:pt x="548" y="458"/>
                  </a:lnTo>
                  <a:lnTo>
                    <a:pt x="527" y="497"/>
                  </a:lnTo>
                  <a:lnTo>
                    <a:pt x="506" y="530"/>
                  </a:lnTo>
                  <a:lnTo>
                    <a:pt x="481" y="559"/>
                  </a:lnTo>
                  <a:lnTo>
                    <a:pt x="454" y="579"/>
                  </a:lnTo>
                  <a:lnTo>
                    <a:pt x="444" y="584"/>
                  </a:lnTo>
                  <a:lnTo>
                    <a:pt x="435" y="587"/>
                  </a:lnTo>
                  <a:lnTo>
                    <a:pt x="427" y="589"/>
                  </a:lnTo>
                  <a:lnTo>
                    <a:pt x="419" y="590"/>
                  </a:lnTo>
                  <a:lnTo>
                    <a:pt x="409" y="590"/>
                  </a:lnTo>
                  <a:lnTo>
                    <a:pt x="400" y="589"/>
                  </a:lnTo>
                  <a:lnTo>
                    <a:pt x="392" y="585"/>
                  </a:lnTo>
                  <a:lnTo>
                    <a:pt x="384" y="582"/>
                  </a:lnTo>
                  <a:lnTo>
                    <a:pt x="350" y="555"/>
                  </a:lnTo>
                  <a:lnTo>
                    <a:pt x="323" y="518"/>
                  </a:lnTo>
                  <a:lnTo>
                    <a:pt x="303" y="477"/>
                  </a:lnTo>
                  <a:lnTo>
                    <a:pt x="290" y="435"/>
                  </a:lnTo>
                  <a:lnTo>
                    <a:pt x="280" y="395"/>
                  </a:lnTo>
                  <a:lnTo>
                    <a:pt x="273" y="361"/>
                  </a:lnTo>
                  <a:lnTo>
                    <a:pt x="270" y="338"/>
                  </a:lnTo>
                  <a:lnTo>
                    <a:pt x="270" y="329"/>
                  </a:lnTo>
                  <a:lnTo>
                    <a:pt x="266" y="313"/>
                  </a:lnTo>
                  <a:lnTo>
                    <a:pt x="261" y="296"/>
                  </a:lnTo>
                  <a:lnTo>
                    <a:pt x="253" y="281"/>
                  </a:lnTo>
                  <a:lnTo>
                    <a:pt x="241" y="267"/>
                  </a:lnTo>
                  <a:lnTo>
                    <a:pt x="235" y="262"/>
                  </a:lnTo>
                  <a:lnTo>
                    <a:pt x="226" y="257"/>
                  </a:lnTo>
                  <a:lnTo>
                    <a:pt x="220" y="252"/>
                  </a:lnTo>
                  <a:lnTo>
                    <a:pt x="211" y="249"/>
                  </a:lnTo>
                  <a:lnTo>
                    <a:pt x="205" y="246"/>
                  </a:lnTo>
                  <a:lnTo>
                    <a:pt x="196" y="244"/>
                  </a:lnTo>
                  <a:lnTo>
                    <a:pt x="188" y="242"/>
                  </a:lnTo>
                  <a:lnTo>
                    <a:pt x="179" y="242"/>
                  </a:lnTo>
                  <a:lnTo>
                    <a:pt x="0" y="242"/>
                  </a:lnTo>
                  <a:lnTo>
                    <a:pt x="5" y="217"/>
                  </a:lnTo>
                  <a:lnTo>
                    <a:pt x="10" y="192"/>
                  </a:lnTo>
                  <a:lnTo>
                    <a:pt x="19" y="169"/>
                  </a:lnTo>
                  <a:lnTo>
                    <a:pt x="31" y="145"/>
                  </a:lnTo>
                  <a:lnTo>
                    <a:pt x="42" y="125"/>
                  </a:lnTo>
                  <a:lnTo>
                    <a:pt x="57" y="105"/>
                  </a:lnTo>
                  <a:lnTo>
                    <a:pt x="72" y="87"/>
                  </a:lnTo>
                  <a:lnTo>
                    <a:pt x="89" y="68"/>
                  </a:lnTo>
                  <a:lnTo>
                    <a:pt x="109" y="53"/>
                  </a:lnTo>
                  <a:lnTo>
                    <a:pt x="129" y="40"/>
                  </a:lnTo>
                  <a:lnTo>
                    <a:pt x="151" y="28"/>
                  </a:lnTo>
                  <a:lnTo>
                    <a:pt x="173" y="18"/>
                  </a:lnTo>
                  <a:lnTo>
                    <a:pt x="196" y="10"/>
                  </a:lnTo>
                  <a:lnTo>
                    <a:pt x="221" y="5"/>
                  </a:lnTo>
                  <a:lnTo>
                    <a:pt x="246" y="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6458" y="1664"/>
              <a:ext cx="375" cy="139"/>
            </a:xfrm>
            <a:custGeom>
              <a:avLst/>
              <a:gdLst>
                <a:gd name="T0" fmla="*/ 0 w 711"/>
                <a:gd name="T1" fmla="*/ 1 h 489"/>
                <a:gd name="T2" fmla="*/ 1 w 711"/>
                <a:gd name="T3" fmla="*/ 1 h 489"/>
                <a:gd name="T4" fmla="*/ 1 w 711"/>
                <a:gd name="T5" fmla="*/ 0 h 489"/>
                <a:gd name="T6" fmla="*/ 2 w 711"/>
                <a:gd name="T7" fmla="*/ 0 h 489"/>
                <a:gd name="T8" fmla="*/ 3 w 711"/>
                <a:gd name="T9" fmla="*/ 0 h 489"/>
                <a:gd name="T10" fmla="*/ 4 w 711"/>
                <a:gd name="T11" fmla="*/ 0 h 489"/>
                <a:gd name="T12" fmla="*/ 6 w 711"/>
                <a:gd name="T13" fmla="*/ 0 h 489"/>
                <a:gd name="T14" fmla="*/ 7 w 711"/>
                <a:gd name="T15" fmla="*/ 0 h 489"/>
                <a:gd name="T16" fmla="*/ 9 w 711"/>
                <a:gd name="T17" fmla="*/ 0 h 489"/>
                <a:gd name="T18" fmla="*/ 17 w 711"/>
                <a:gd name="T19" fmla="*/ 0 h 489"/>
                <a:gd name="T20" fmla="*/ 17 w 711"/>
                <a:gd name="T21" fmla="*/ 0 h 489"/>
                <a:gd name="T22" fmla="*/ 18 w 711"/>
                <a:gd name="T23" fmla="*/ 0 h 489"/>
                <a:gd name="T24" fmla="*/ 18 w 711"/>
                <a:gd name="T25" fmla="*/ 0 h 489"/>
                <a:gd name="T26" fmla="*/ 18 w 711"/>
                <a:gd name="T27" fmla="*/ 0 h 489"/>
                <a:gd name="T28" fmla="*/ 19 w 711"/>
                <a:gd name="T29" fmla="*/ 0 h 489"/>
                <a:gd name="T30" fmla="*/ 19 w 711"/>
                <a:gd name="T31" fmla="*/ 0 h 489"/>
                <a:gd name="T32" fmla="*/ 19 w 711"/>
                <a:gd name="T33" fmla="*/ 0 h 489"/>
                <a:gd name="T34" fmla="*/ 19 w 711"/>
                <a:gd name="T35" fmla="*/ 0 h 489"/>
                <a:gd name="T36" fmla="*/ 19 w 711"/>
                <a:gd name="T37" fmla="*/ 0 h 489"/>
                <a:gd name="T38" fmla="*/ 19 w 711"/>
                <a:gd name="T39" fmla="*/ 0 h 489"/>
                <a:gd name="T40" fmla="*/ 20 w 711"/>
                <a:gd name="T41" fmla="*/ 0 h 489"/>
                <a:gd name="T42" fmla="*/ 20 w 711"/>
                <a:gd name="T43" fmla="*/ 0 h 489"/>
                <a:gd name="T44" fmla="*/ 21 w 711"/>
                <a:gd name="T45" fmla="*/ 0 h 489"/>
                <a:gd name="T46" fmla="*/ 22 w 711"/>
                <a:gd name="T47" fmla="*/ 1 h 489"/>
                <a:gd name="T48" fmla="*/ 23 w 711"/>
                <a:gd name="T49" fmla="*/ 1 h 489"/>
                <a:gd name="T50" fmla="*/ 25 w 711"/>
                <a:gd name="T51" fmla="*/ 1 h 489"/>
                <a:gd name="T52" fmla="*/ 25 w 711"/>
                <a:gd name="T53" fmla="*/ 1 h 489"/>
                <a:gd name="T54" fmla="*/ 26 w 711"/>
                <a:gd name="T55" fmla="*/ 1 h 489"/>
                <a:gd name="T56" fmla="*/ 26 w 711"/>
                <a:gd name="T57" fmla="*/ 1 h 489"/>
                <a:gd name="T58" fmla="*/ 26 w 711"/>
                <a:gd name="T59" fmla="*/ 1 h 489"/>
                <a:gd name="T60" fmla="*/ 27 w 711"/>
                <a:gd name="T61" fmla="*/ 1 h 489"/>
                <a:gd name="T62" fmla="*/ 27 w 711"/>
                <a:gd name="T63" fmla="*/ 1 h 489"/>
                <a:gd name="T64" fmla="*/ 28 w 711"/>
                <a:gd name="T65" fmla="*/ 1 h 489"/>
                <a:gd name="T66" fmla="*/ 28 w 711"/>
                <a:gd name="T67" fmla="*/ 1 h 489"/>
                <a:gd name="T68" fmla="*/ 29 w 711"/>
                <a:gd name="T69" fmla="*/ 1 h 489"/>
                <a:gd name="T70" fmla="*/ 13 w 711"/>
                <a:gd name="T71" fmla="*/ 1 h 489"/>
                <a:gd name="T72" fmla="*/ 12 w 711"/>
                <a:gd name="T73" fmla="*/ 1 h 489"/>
                <a:gd name="T74" fmla="*/ 12 w 711"/>
                <a:gd name="T75" fmla="*/ 1 h 489"/>
                <a:gd name="T76" fmla="*/ 12 w 711"/>
                <a:gd name="T77" fmla="*/ 1 h 489"/>
                <a:gd name="T78" fmla="*/ 11 w 711"/>
                <a:gd name="T79" fmla="*/ 1 h 489"/>
                <a:gd name="T80" fmla="*/ 11 w 711"/>
                <a:gd name="T81" fmla="*/ 1 h 489"/>
                <a:gd name="T82" fmla="*/ 10 w 711"/>
                <a:gd name="T83" fmla="*/ 1 h 489"/>
                <a:gd name="T84" fmla="*/ 9 w 711"/>
                <a:gd name="T85" fmla="*/ 1 h 489"/>
                <a:gd name="T86" fmla="*/ 8 w 711"/>
                <a:gd name="T87" fmla="*/ 1 h 489"/>
                <a:gd name="T88" fmla="*/ 8 w 711"/>
                <a:gd name="T89" fmla="*/ 1 h 489"/>
                <a:gd name="T90" fmla="*/ 7 w 711"/>
                <a:gd name="T91" fmla="*/ 1 h 489"/>
                <a:gd name="T92" fmla="*/ 6 w 711"/>
                <a:gd name="T93" fmla="*/ 1 h 489"/>
                <a:gd name="T94" fmla="*/ 5 w 711"/>
                <a:gd name="T95" fmla="*/ 1 h 489"/>
                <a:gd name="T96" fmla="*/ 4 w 711"/>
                <a:gd name="T97" fmla="*/ 1 h 489"/>
                <a:gd name="T98" fmla="*/ 3 w 711"/>
                <a:gd name="T99" fmla="*/ 1 h 489"/>
                <a:gd name="T100" fmla="*/ 2 w 711"/>
                <a:gd name="T101" fmla="*/ 1 h 489"/>
                <a:gd name="T102" fmla="*/ 2 w 711"/>
                <a:gd name="T103" fmla="*/ 1 h 489"/>
                <a:gd name="T104" fmla="*/ 1 w 711"/>
                <a:gd name="T105" fmla="*/ 1 h 489"/>
                <a:gd name="T106" fmla="*/ 1 w 711"/>
                <a:gd name="T107" fmla="*/ 1 h 489"/>
                <a:gd name="T108" fmla="*/ 0 w 711"/>
                <a:gd name="T109" fmla="*/ 1 h 489"/>
                <a:gd name="T110" fmla="*/ 0 w 711"/>
                <a:gd name="T111" fmla="*/ 1 h 489"/>
                <a:gd name="T112" fmla="*/ 0 w 711"/>
                <a:gd name="T113" fmla="*/ 1 h 489"/>
                <a:gd name="T114" fmla="*/ 0 w 711"/>
                <a:gd name="T115" fmla="*/ 1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489"/>
                <a:gd name="T176" fmla="*/ 711 w 711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489">
                  <a:moveTo>
                    <a:pt x="0" y="258"/>
                  </a:moveTo>
                  <a:lnTo>
                    <a:pt x="1" y="245"/>
                  </a:lnTo>
                  <a:lnTo>
                    <a:pt x="11" y="223"/>
                  </a:lnTo>
                  <a:lnTo>
                    <a:pt x="32" y="195"/>
                  </a:lnTo>
                  <a:lnTo>
                    <a:pt x="60" y="161"/>
                  </a:lnTo>
                  <a:lnTo>
                    <a:pt x="93" y="124"/>
                  </a:lnTo>
                  <a:lnTo>
                    <a:pt x="134" y="84"/>
                  </a:lnTo>
                  <a:lnTo>
                    <a:pt x="179" y="42"/>
                  </a:lnTo>
                  <a:lnTo>
                    <a:pt x="226" y="0"/>
                  </a:lnTo>
                  <a:lnTo>
                    <a:pt x="423" y="0"/>
                  </a:lnTo>
                  <a:lnTo>
                    <a:pt x="431" y="2"/>
                  </a:lnTo>
                  <a:lnTo>
                    <a:pt x="440" y="4"/>
                  </a:lnTo>
                  <a:lnTo>
                    <a:pt x="447" y="7"/>
                  </a:lnTo>
                  <a:lnTo>
                    <a:pt x="453" y="12"/>
                  </a:lnTo>
                  <a:lnTo>
                    <a:pt x="458" y="19"/>
                  </a:lnTo>
                  <a:lnTo>
                    <a:pt x="463" y="26"/>
                  </a:lnTo>
                  <a:lnTo>
                    <a:pt x="465" y="34"/>
                  </a:lnTo>
                  <a:lnTo>
                    <a:pt x="467" y="42"/>
                  </a:lnTo>
                  <a:lnTo>
                    <a:pt x="468" y="54"/>
                  </a:lnTo>
                  <a:lnTo>
                    <a:pt x="472" y="82"/>
                  </a:lnTo>
                  <a:lnTo>
                    <a:pt x="478" y="119"/>
                  </a:lnTo>
                  <a:lnTo>
                    <a:pt x="490" y="164"/>
                  </a:lnTo>
                  <a:lnTo>
                    <a:pt x="507" y="211"/>
                  </a:lnTo>
                  <a:lnTo>
                    <a:pt x="532" y="258"/>
                  </a:lnTo>
                  <a:lnTo>
                    <a:pt x="564" y="300"/>
                  </a:lnTo>
                  <a:lnTo>
                    <a:pt x="606" y="332"/>
                  </a:lnTo>
                  <a:lnTo>
                    <a:pt x="617" y="337"/>
                  </a:lnTo>
                  <a:lnTo>
                    <a:pt x="629" y="342"/>
                  </a:lnTo>
                  <a:lnTo>
                    <a:pt x="639" y="345"/>
                  </a:lnTo>
                  <a:lnTo>
                    <a:pt x="651" y="347"/>
                  </a:lnTo>
                  <a:lnTo>
                    <a:pt x="662" y="347"/>
                  </a:lnTo>
                  <a:lnTo>
                    <a:pt x="674" y="347"/>
                  </a:lnTo>
                  <a:lnTo>
                    <a:pt x="686" y="344"/>
                  </a:lnTo>
                  <a:lnTo>
                    <a:pt x="698" y="340"/>
                  </a:lnTo>
                  <a:lnTo>
                    <a:pt x="711" y="459"/>
                  </a:lnTo>
                  <a:lnTo>
                    <a:pt x="319" y="489"/>
                  </a:lnTo>
                  <a:lnTo>
                    <a:pt x="298" y="307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69" y="307"/>
                  </a:lnTo>
                  <a:lnTo>
                    <a:pt x="259" y="305"/>
                  </a:lnTo>
                  <a:lnTo>
                    <a:pt x="246" y="305"/>
                  </a:lnTo>
                  <a:lnTo>
                    <a:pt x="229" y="303"/>
                  </a:lnTo>
                  <a:lnTo>
                    <a:pt x="211" y="302"/>
                  </a:lnTo>
                  <a:lnTo>
                    <a:pt x="191" y="300"/>
                  </a:lnTo>
                  <a:lnTo>
                    <a:pt x="169" y="298"/>
                  </a:lnTo>
                  <a:lnTo>
                    <a:pt x="147" y="295"/>
                  </a:lnTo>
                  <a:lnTo>
                    <a:pt x="124" y="292"/>
                  </a:lnTo>
                  <a:lnTo>
                    <a:pt x="100" y="288"/>
                  </a:lnTo>
                  <a:lnTo>
                    <a:pt x="78" y="283"/>
                  </a:lnTo>
                  <a:lnTo>
                    <a:pt x="57" y="278"/>
                  </a:lnTo>
                  <a:lnTo>
                    <a:pt x="37" y="273"/>
                  </a:lnTo>
                  <a:lnTo>
                    <a:pt x="18" y="267"/>
                  </a:lnTo>
                  <a:lnTo>
                    <a:pt x="1" y="26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>
              <a:off x="6547" y="1822"/>
              <a:ext cx="82" cy="20"/>
            </a:xfrm>
            <a:custGeom>
              <a:avLst/>
              <a:gdLst>
                <a:gd name="T0" fmla="*/ 3 w 154"/>
                <a:gd name="T1" fmla="*/ 0 h 71"/>
                <a:gd name="T2" fmla="*/ 3 w 154"/>
                <a:gd name="T3" fmla="*/ 0 h 71"/>
                <a:gd name="T4" fmla="*/ 4 w 154"/>
                <a:gd name="T5" fmla="*/ 0 h 71"/>
                <a:gd name="T6" fmla="*/ 4 w 154"/>
                <a:gd name="T7" fmla="*/ 0 h 71"/>
                <a:gd name="T8" fmla="*/ 5 w 154"/>
                <a:gd name="T9" fmla="*/ 0 h 71"/>
                <a:gd name="T10" fmla="*/ 5 w 154"/>
                <a:gd name="T11" fmla="*/ 0 h 71"/>
                <a:gd name="T12" fmla="*/ 5 w 154"/>
                <a:gd name="T13" fmla="*/ 0 h 71"/>
                <a:gd name="T14" fmla="*/ 5 w 154"/>
                <a:gd name="T15" fmla="*/ 0 h 71"/>
                <a:gd name="T16" fmla="*/ 6 w 154"/>
                <a:gd name="T17" fmla="*/ 0 h 71"/>
                <a:gd name="T18" fmla="*/ 6 w 154"/>
                <a:gd name="T19" fmla="*/ 0 h 71"/>
                <a:gd name="T20" fmla="*/ 6 w 154"/>
                <a:gd name="T21" fmla="*/ 0 h 71"/>
                <a:gd name="T22" fmla="*/ 6 w 154"/>
                <a:gd name="T23" fmla="*/ 0 h 71"/>
                <a:gd name="T24" fmla="*/ 5 w 154"/>
                <a:gd name="T25" fmla="*/ 0 h 71"/>
                <a:gd name="T26" fmla="*/ 4 w 154"/>
                <a:gd name="T27" fmla="*/ 0 h 71"/>
                <a:gd name="T28" fmla="*/ 3 w 154"/>
                <a:gd name="T29" fmla="*/ 0 h 71"/>
                <a:gd name="T30" fmla="*/ 3 w 154"/>
                <a:gd name="T31" fmla="*/ 0 h 71"/>
                <a:gd name="T32" fmla="*/ 2 w 154"/>
                <a:gd name="T33" fmla="*/ 0 h 71"/>
                <a:gd name="T34" fmla="*/ 1 w 154"/>
                <a:gd name="T35" fmla="*/ 0 h 71"/>
                <a:gd name="T36" fmla="*/ 0 w 154"/>
                <a:gd name="T37" fmla="*/ 0 h 71"/>
                <a:gd name="T38" fmla="*/ 2 w 154"/>
                <a:gd name="T39" fmla="*/ 0 h 71"/>
                <a:gd name="T40" fmla="*/ 2 w 154"/>
                <a:gd name="T41" fmla="*/ 0 h 71"/>
                <a:gd name="T42" fmla="*/ 2 w 154"/>
                <a:gd name="T43" fmla="*/ 0 h 71"/>
                <a:gd name="T44" fmla="*/ 2 w 154"/>
                <a:gd name="T45" fmla="*/ 0 h 71"/>
                <a:gd name="T46" fmla="*/ 3 w 154"/>
                <a:gd name="T47" fmla="*/ 0 h 71"/>
                <a:gd name="T48" fmla="*/ 3 w 154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1"/>
                <a:gd name="T77" fmla="*/ 154 w 15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1">
                  <a:moveTo>
                    <a:pt x="77" y="0"/>
                  </a:moveTo>
                  <a:lnTo>
                    <a:pt x="82" y="0"/>
                  </a:lnTo>
                  <a:lnTo>
                    <a:pt x="89" y="2"/>
                  </a:lnTo>
                  <a:lnTo>
                    <a:pt x="98" y="5"/>
                  </a:lnTo>
                  <a:lnTo>
                    <a:pt x="106" y="12"/>
                  </a:lnTo>
                  <a:lnTo>
                    <a:pt x="106" y="16"/>
                  </a:lnTo>
                  <a:lnTo>
                    <a:pt x="111" y="17"/>
                  </a:lnTo>
                  <a:lnTo>
                    <a:pt x="123" y="29"/>
                  </a:lnTo>
                  <a:lnTo>
                    <a:pt x="133" y="41"/>
                  </a:lnTo>
                  <a:lnTo>
                    <a:pt x="144" y="56"/>
                  </a:lnTo>
                  <a:lnTo>
                    <a:pt x="154" y="71"/>
                  </a:lnTo>
                  <a:lnTo>
                    <a:pt x="134" y="69"/>
                  </a:lnTo>
                  <a:lnTo>
                    <a:pt x="114" y="67"/>
                  </a:lnTo>
                  <a:lnTo>
                    <a:pt x="94" y="64"/>
                  </a:lnTo>
                  <a:lnTo>
                    <a:pt x="74" y="62"/>
                  </a:lnTo>
                  <a:lnTo>
                    <a:pt x="56" y="59"/>
                  </a:lnTo>
                  <a:lnTo>
                    <a:pt x="37" y="56"/>
                  </a:lnTo>
                  <a:lnTo>
                    <a:pt x="19" y="52"/>
                  </a:lnTo>
                  <a:lnTo>
                    <a:pt x="0" y="49"/>
                  </a:lnTo>
                  <a:lnTo>
                    <a:pt x="49" y="32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54" y="10"/>
                  </a:lnTo>
                  <a:lnTo>
                    <a:pt x="6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6487" y="1781"/>
              <a:ext cx="65" cy="43"/>
            </a:xfrm>
            <a:custGeom>
              <a:avLst/>
              <a:gdLst>
                <a:gd name="T0" fmla="*/ 1 w 120"/>
                <a:gd name="T1" fmla="*/ 0 h 149"/>
                <a:gd name="T2" fmla="*/ 1 w 120"/>
                <a:gd name="T3" fmla="*/ 0 h 149"/>
                <a:gd name="T4" fmla="*/ 1 w 120"/>
                <a:gd name="T5" fmla="*/ 0 h 149"/>
                <a:gd name="T6" fmla="*/ 1 w 120"/>
                <a:gd name="T7" fmla="*/ 0 h 149"/>
                <a:gd name="T8" fmla="*/ 1 w 120"/>
                <a:gd name="T9" fmla="*/ 0 h 149"/>
                <a:gd name="T10" fmla="*/ 5 w 120"/>
                <a:gd name="T11" fmla="*/ 0 h 149"/>
                <a:gd name="T12" fmla="*/ 5 w 120"/>
                <a:gd name="T13" fmla="*/ 0 h 149"/>
                <a:gd name="T14" fmla="*/ 5 w 120"/>
                <a:gd name="T15" fmla="*/ 0 h 149"/>
                <a:gd name="T16" fmla="*/ 5 w 120"/>
                <a:gd name="T17" fmla="*/ 0 h 149"/>
                <a:gd name="T18" fmla="*/ 5 w 120"/>
                <a:gd name="T19" fmla="*/ 0 h 149"/>
                <a:gd name="T20" fmla="*/ 4 w 120"/>
                <a:gd name="T21" fmla="*/ 0 h 149"/>
                <a:gd name="T22" fmla="*/ 1 w 120"/>
                <a:gd name="T23" fmla="*/ 0 h 149"/>
                <a:gd name="T24" fmla="*/ 0 w 120"/>
                <a:gd name="T25" fmla="*/ 0 h 149"/>
                <a:gd name="T26" fmla="*/ 0 w 120"/>
                <a:gd name="T27" fmla="*/ 0 h 149"/>
                <a:gd name="T28" fmla="*/ 1 w 120"/>
                <a:gd name="T29" fmla="*/ 0 h 149"/>
                <a:gd name="T30" fmla="*/ 1 w 120"/>
                <a:gd name="T31" fmla="*/ 0 h 1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149"/>
                <a:gd name="T50" fmla="*/ 120 w 120"/>
                <a:gd name="T51" fmla="*/ 149 h 1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149">
                  <a:moveTo>
                    <a:pt x="6" y="5"/>
                  </a:moveTo>
                  <a:lnTo>
                    <a:pt x="11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120" y="130"/>
                  </a:lnTo>
                  <a:lnTo>
                    <a:pt x="118" y="132"/>
                  </a:lnTo>
                  <a:lnTo>
                    <a:pt x="117" y="135"/>
                  </a:lnTo>
                  <a:lnTo>
                    <a:pt x="115" y="137"/>
                  </a:lnTo>
                  <a:lnTo>
                    <a:pt x="115" y="140"/>
                  </a:lnTo>
                  <a:lnTo>
                    <a:pt x="93" y="14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5906" y="1795"/>
              <a:ext cx="503" cy="75"/>
            </a:xfrm>
            <a:custGeom>
              <a:avLst/>
              <a:gdLst>
                <a:gd name="T0" fmla="*/ 39 w 954"/>
                <a:gd name="T1" fmla="*/ 0 h 264"/>
                <a:gd name="T2" fmla="*/ 36 w 954"/>
                <a:gd name="T3" fmla="*/ 0 h 264"/>
                <a:gd name="T4" fmla="*/ 33 w 954"/>
                <a:gd name="T5" fmla="*/ 0 h 264"/>
                <a:gd name="T6" fmla="*/ 30 w 954"/>
                <a:gd name="T7" fmla="*/ 0 h 264"/>
                <a:gd name="T8" fmla="*/ 27 w 954"/>
                <a:gd name="T9" fmla="*/ 0 h 264"/>
                <a:gd name="T10" fmla="*/ 24 w 954"/>
                <a:gd name="T11" fmla="*/ 0 h 264"/>
                <a:gd name="T12" fmla="*/ 22 w 954"/>
                <a:gd name="T13" fmla="*/ 0 h 264"/>
                <a:gd name="T14" fmla="*/ 19 w 954"/>
                <a:gd name="T15" fmla="*/ 0 h 264"/>
                <a:gd name="T16" fmla="*/ 17 w 954"/>
                <a:gd name="T17" fmla="*/ 0 h 264"/>
                <a:gd name="T18" fmla="*/ 14 w 954"/>
                <a:gd name="T19" fmla="*/ 0 h 264"/>
                <a:gd name="T20" fmla="*/ 12 w 954"/>
                <a:gd name="T21" fmla="*/ 0 h 264"/>
                <a:gd name="T22" fmla="*/ 9 w 954"/>
                <a:gd name="T23" fmla="*/ 0 h 264"/>
                <a:gd name="T24" fmla="*/ 7 w 954"/>
                <a:gd name="T25" fmla="*/ 0 h 264"/>
                <a:gd name="T26" fmla="*/ 6 w 954"/>
                <a:gd name="T27" fmla="*/ 0 h 264"/>
                <a:gd name="T28" fmla="*/ 4 w 954"/>
                <a:gd name="T29" fmla="*/ 0 h 264"/>
                <a:gd name="T30" fmla="*/ 2 w 954"/>
                <a:gd name="T31" fmla="*/ 1 h 264"/>
                <a:gd name="T32" fmla="*/ 0 w 954"/>
                <a:gd name="T33" fmla="*/ 1 h 264"/>
                <a:gd name="T34" fmla="*/ 2 w 954"/>
                <a:gd name="T35" fmla="*/ 0 h 264"/>
                <a:gd name="T36" fmla="*/ 4 w 954"/>
                <a:gd name="T37" fmla="*/ 0 h 264"/>
                <a:gd name="T38" fmla="*/ 6 w 954"/>
                <a:gd name="T39" fmla="*/ 0 h 264"/>
                <a:gd name="T40" fmla="*/ 7 w 954"/>
                <a:gd name="T41" fmla="*/ 0 h 264"/>
                <a:gd name="T42" fmla="*/ 9 w 954"/>
                <a:gd name="T43" fmla="*/ 0 h 264"/>
                <a:gd name="T44" fmla="*/ 12 w 954"/>
                <a:gd name="T45" fmla="*/ 0 h 264"/>
                <a:gd name="T46" fmla="*/ 14 w 954"/>
                <a:gd name="T47" fmla="*/ 0 h 264"/>
                <a:gd name="T48" fmla="*/ 17 w 954"/>
                <a:gd name="T49" fmla="*/ 0 h 264"/>
                <a:gd name="T50" fmla="*/ 19 w 954"/>
                <a:gd name="T51" fmla="*/ 0 h 264"/>
                <a:gd name="T52" fmla="*/ 22 w 954"/>
                <a:gd name="T53" fmla="*/ 0 h 264"/>
                <a:gd name="T54" fmla="*/ 24 w 954"/>
                <a:gd name="T55" fmla="*/ 0 h 264"/>
                <a:gd name="T56" fmla="*/ 27 w 954"/>
                <a:gd name="T57" fmla="*/ 0 h 264"/>
                <a:gd name="T58" fmla="*/ 30 w 954"/>
                <a:gd name="T59" fmla="*/ 0 h 264"/>
                <a:gd name="T60" fmla="*/ 33 w 954"/>
                <a:gd name="T61" fmla="*/ 0 h 264"/>
                <a:gd name="T62" fmla="*/ 36 w 954"/>
                <a:gd name="T63" fmla="*/ 0 h 264"/>
                <a:gd name="T64" fmla="*/ 39 w 954"/>
                <a:gd name="T65" fmla="*/ 0 h 264"/>
                <a:gd name="T66" fmla="*/ 39 w 954"/>
                <a:gd name="T67" fmla="*/ 0 h 264"/>
                <a:gd name="T68" fmla="*/ 39 w 954"/>
                <a:gd name="T69" fmla="*/ 0 h 264"/>
                <a:gd name="T70" fmla="*/ 39 w 954"/>
                <a:gd name="T71" fmla="*/ 0 h 264"/>
                <a:gd name="T72" fmla="*/ 39 w 954"/>
                <a:gd name="T73" fmla="*/ 0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4"/>
                <a:gd name="T112" fmla="*/ 0 h 264"/>
                <a:gd name="T113" fmla="*/ 954 w 954"/>
                <a:gd name="T114" fmla="*/ 264 h 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4" h="264">
                  <a:moveTo>
                    <a:pt x="954" y="27"/>
                  </a:moveTo>
                  <a:lnTo>
                    <a:pt x="878" y="35"/>
                  </a:lnTo>
                  <a:lnTo>
                    <a:pt x="805" y="45"/>
                  </a:lnTo>
                  <a:lnTo>
                    <a:pt x="735" y="55"/>
                  </a:lnTo>
                  <a:lnTo>
                    <a:pt x="664" y="67"/>
                  </a:lnTo>
                  <a:lnTo>
                    <a:pt x="597" y="78"/>
                  </a:lnTo>
                  <a:lnTo>
                    <a:pt x="532" y="92"/>
                  </a:lnTo>
                  <a:lnTo>
                    <a:pt x="468" y="105"/>
                  </a:lnTo>
                  <a:lnTo>
                    <a:pt x="407" y="120"/>
                  </a:lnTo>
                  <a:lnTo>
                    <a:pt x="348" y="135"/>
                  </a:lnTo>
                  <a:lnTo>
                    <a:pt x="291" y="150"/>
                  </a:lnTo>
                  <a:lnTo>
                    <a:pt x="238" y="169"/>
                  </a:lnTo>
                  <a:lnTo>
                    <a:pt x="184" y="186"/>
                  </a:lnTo>
                  <a:lnTo>
                    <a:pt x="135" y="204"/>
                  </a:lnTo>
                  <a:lnTo>
                    <a:pt x="87" y="224"/>
                  </a:lnTo>
                  <a:lnTo>
                    <a:pt x="42" y="244"/>
                  </a:lnTo>
                  <a:lnTo>
                    <a:pt x="0" y="264"/>
                  </a:lnTo>
                  <a:lnTo>
                    <a:pt x="42" y="241"/>
                  </a:lnTo>
                  <a:lnTo>
                    <a:pt x="85" y="217"/>
                  </a:lnTo>
                  <a:lnTo>
                    <a:pt x="132" y="196"/>
                  </a:lnTo>
                  <a:lnTo>
                    <a:pt x="182" y="175"/>
                  </a:lnTo>
                  <a:lnTo>
                    <a:pt x="234" y="155"/>
                  </a:lnTo>
                  <a:lnTo>
                    <a:pt x="288" y="135"/>
                  </a:lnTo>
                  <a:lnTo>
                    <a:pt x="345" y="119"/>
                  </a:lnTo>
                  <a:lnTo>
                    <a:pt x="405" y="100"/>
                  </a:lnTo>
                  <a:lnTo>
                    <a:pt x="467" y="85"/>
                  </a:lnTo>
                  <a:lnTo>
                    <a:pt x="530" y="68"/>
                  </a:lnTo>
                  <a:lnTo>
                    <a:pt x="596" y="55"/>
                  </a:lnTo>
                  <a:lnTo>
                    <a:pt x="663" y="42"/>
                  </a:lnTo>
                  <a:lnTo>
                    <a:pt x="733" y="30"/>
                  </a:lnTo>
                  <a:lnTo>
                    <a:pt x="805" y="18"/>
                  </a:lnTo>
                  <a:lnTo>
                    <a:pt x="877" y="8"/>
                  </a:lnTo>
                  <a:lnTo>
                    <a:pt x="952" y="0"/>
                  </a:lnTo>
                  <a:lnTo>
                    <a:pt x="952" y="6"/>
                  </a:lnTo>
                  <a:lnTo>
                    <a:pt x="952" y="13"/>
                  </a:lnTo>
                  <a:lnTo>
                    <a:pt x="952" y="20"/>
                  </a:lnTo>
                  <a:lnTo>
                    <a:pt x="95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5801" y="1808"/>
              <a:ext cx="1713" cy="252"/>
            </a:xfrm>
            <a:custGeom>
              <a:avLst/>
              <a:gdLst>
                <a:gd name="T0" fmla="*/ 132 w 3249"/>
                <a:gd name="T1" fmla="*/ 1 h 887"/>
                <a:gd name="T2" fmla="*/ 130 w 3249"/>
                <a:gd name="T3" fmla="*/ 1 h 887"/>
                <a:gd name="T4" fmla="*/ 128 w 3249"/>
                <a:gd name="T5" fmla="*/ 1 h 887"/>
                <a:gd name="T6" fmla="*/ 125 w 3249"/>
                <a:gd name="T7" fmla="*/ 1 h 887"/>
                <a:gd name="T8" fmla="*/ 125 w 3249"/>
                <a:gd name="T9" fmla="*/ 1 h 887"/>
                <a:gd name="T10" fmla="*/ 124 w 3249"/>
                <a:gd name="T11" fmla="*/ 1 h 887"/>
                <a:gd name="T12" fmla="*/ 120 w 3249"/>
                <a:gd name="T13" fmla="*/ 1 h 887"/>
                <a:gd name="T14" fmla="*/ 116 w 3249"/>
                <a:gd name="T15" fmla="*/ 1 h 887"/>
                <a:gd name="T16" fmla="*/ 113 w 3249"/>
                <a:gd name="T17" fmla="*/ 1 h 887"/>
                <a:gd name="T18" fmla="*/ 109 w 3249"/>
                <a:gd name="T19" fmla="*/ 1 h 887"/>
                <a:gd name="T20" fmla="*/ 105 w 3249"/>
                <a:gd name="T21" fmla="*/ 1 h 887"/>
                <a:gd name="T22" fmla="*/ 98 w 3249"/>
                <a:gd name="T23" fmla="*/ 1 h 887"/>
                <a:gd name="T24" fmla="*/ 92 w 3249"/>
                <a:gd name="T25" fmla="*/ 1 h 887"/>
                <a:gd name="T26" fmla="*/ 87 w 3249"/>
                <a:gd name="T27" fmla="*/ 1 h 887"/>
                <a:gd name="T28" fmla="*/ 85 w 3249"/>
                <a:gd name="T29" fmla="*/ 1 h 887"/>
                <a:gd name="T30" fmla="*/ 85 w 3249"/>
                <a:gd name="T31" fmla="*/ 2 h 887"/>
                <a:gd name="T32" fmla="*/ 83 w 3249"/>
                <a:gd name="T33" fmla="*/ 2 h 887"/>
                <a:gd name="T34" fmla="*/ 79 w 3249"/>
                <a:gd name="T35" fmla="*/ 2 h 887"/>
                <a:gd name="T36" fmla="*/ 74 w 3249"/>
                <a:gd name="T37" fmla="*/ 2 h 887"/>
                <a:gd name="T38" fmla="*/ 69 w 3249"/>
                <a:gd name="T39" fmla="*/ 2 h 887"/>
                <a:gd name="T40" fmla="*/ 64 w 3249"/>
                <a:gd name="T41" fmla="*/ 2 h 887"/>
                <a:gd name="T42" fmla="*/ 60 w 3249"/>
                <a:gd name="T43" fmla="*/ 2 h 887"/>
                <a:gd name="T44" fmla="*/ 56 w 3249"/>
                <a:gd name="T45" fmla="*/ 2 h 887"/>
                <a:gd name="T46" fmla="*/ 52 w 3249"/>
                <a:gd name="T47" fmla="*/ 2 h 887"/>
                <a:gd name="T48" fmla="*/ 51 w 3249"/>
                <a:gd name="T49" fmla="*/ 1 h 887"/>
                <a:gd name="T50" fmla="*/ 50 w 3249"/>
                <a:gd name="T51" fmla="*/ 1 h 887"/>
                <a:gd name="T52" fmla="*/ 46 w 3249"/>
                <a:gd name="T53" fmla="*/ 1 h 887"/>
                <a:gd name="T54" fmla="*/ 42 w 3249"/>
                <a:gd name="T55" fmla="*/ 1 h 887"/>
                <a:gd name="T56" fmla="*/ 38 w 3249"/>
                <a:gd name="T57" fmla="*/ 1 h 887"/>
                <a:gd name="T58" fmla="*/ 35 w 3249"/>
                <a:gd name="T59" fmla="*/ 1 h 887"/>
                <a:gd name="T60" fmla="*/ 31 w 3249"/>
                <a:gd name="T61" fmla="*/ 1 h 887"/>
                <a:gd name="T62" fmla="*/ 24 w 3249"/>
                <a:gd name="T63" fmla="*/ 1 h 887"/>
                <a:gd name="T64" fmla="*/ 17 w 3249"/>
                <a:gd name="T65" fmla="*/ 1 h 887"/>
                <a:gd name="T66" fmla="*/ 13 w 3249"/>
                <a:gd name="T67" fmla="*/ 1 h 887"/>
                <a:gd name="T68" fmla="*/ 11 w 3249"/>
                <a:gd name="T69" fmla="*/ 1 h 887"/>
                <a:gd name="T70" fmla="*/ 11 w 3249"/>
                <a:gd name="T71" fmla="*/ 1 h 887"/>
                <a:gd name="T72" fmla="*/ 8 w 3249"/>
                <a:gd name="T73" fmla="*/ 1 h 887"/>
                <a:gd name="T74" fmla="*/ 4 w 3249"/>
                <a:gd name="T75" fmla="*/ 1 h 887"/>
                <a:gd name="T76" fmla="*/ 2 w 3249"/>
                <a:gd name="T77" fmla="*/ 1 h 887"/>
                <a:gd name="T78" fmla="*/ 1 w 3249"/>
                <a:gd name="T79" fmla="*/ 1 h 887"/>
                <a:gd name="T80" fmla="*/ 1 w 3249"/>
                <a:gd name="T81" fmla="*/ 1 h 887"/>
                <a:gd name="T82" fmla="*/ 2 w 3249"/>
                <a:gd name="T83" fmla="*/ 1 h 887"/>
                <a:gd name="T84" fmla="*/ 5 w 3249"/>
                <a:gd name="T85" fmla="*/ 1 h 887"/>
                <a:gd name="T86" fmla="*/ 9 w 3249"/>
                <a:gd name="T87" fmla="*/ 0 h 887"/>
                <a:gd name="T88" fmla="*/ 15 w 3249"/>
                <a:gd name="T89" fmla="*/ 0 h 887"/>
                <a:gd name="T90" fmla="*/ 21 w 3249"/>
                <a:gd name="T91" fmla="*/ 0 h 887"/>
                <a:gd name="T92" fmla="*/ 27 w 3249"/>
                <a:gd name="T93" fmla="*/ 0 h 887"/>
                <a:gd name="T94" fmla="*/ 35 w 3249"/>
                <a:gd name="T95" fmla="*/ 0 h 887"/>
                <a:gd name="T96" fmla="*/ 43 w 3249"/>
                <a:gd name="T97" fmla="*/ 0 h 887"/>
                <a:gd name="T98" fmla="*/ 47 w 3249"/>
                <a:gd name="T99" fmla="*/ 0 h 887"/>
                <a:gd name="T100" fmla="*/ 49 w 3249"/>
                <a:gd name="T101" fmla="*/ 0 h 887"/>
                <a:gd name="T102" fmla="*/ 53 w 3249"/>
                <a:gd name="T103" fmla="*/ 0 h 887"/>
                <a:gd name="T104" fmla="*/ 64 w 3249"/>
                <a:gd name="T105" fmla="*/ 0 h 887"/>
                <a:gd name="T106" fmla="*/ 75 w 3249"/>
                <a:gd name="T107" fmla="*/ 0 h 887"/>
                <a:gd name="T108" fmla="*/ 85 w 3249"/>
                <a:gd name="T109" fmla="*/ 0 h 887"/>
                <a:gd name="T110" fmla="*/ 91 w 3249"/>
                <a:gd name="T111" fmla="*/ 0 h 887"/>
                <a:gd name="T112" fmla="*/ 95 w 3249"/>
                <a:gd name="T113" fmla="*/ 0 h 887"/>
                <a:gd name="T114" fmla="*/ 107 w 3249"/>
                <a:gd name="T115" fmla="*/ 0 h 887"/>
                <a:gd name="T116" fmla="*/ 117 w 3249"/>
                <a:gd name="T117" fmla="*/ 0 h 887"/>
                <a:gd name="T118" fmla="*/ 126 w 3249"/>
                <a:gd name="T119" fmla="*/ 1 h 887"/>
                <a:gd name="T120" fmla="*/ 131 w 3249"/>
                <a:gd name="T121" fmla="*/ 1 h 887"/>
                <a:gd name="T122" fmla="*/ 132 w 3249"/>
                <a:gd name="T123" fmla="*/ 1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9"/>
                <a:gd name="T187" fmla="*/ 0 h 887"/>
                <a:gd name="T188" fmla="*/ 3249 w 3249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9" h="887">
                  <a:moveTo>
                    <a:pt x="3249" y="502"/>
                  </a:moveTo>
                  <a:lnTo>
                    <a:pt x="3247" y="551"/>
                  </a:lnTo>
                  <a:lnTo>
                    <a:pt x="3244" y="598"/>
                  </a:lnTo>
                  <a:lnTo>
                    <a:pt x="3237" y="641"/>
                  </a:lnTo>
                  <a:lnTo>
                    <a:pt x="3227" y="680"/>
                  </a:lnTo>
                  <a:lnTo>
                    <a:pt x="3216" y="716"/>
                  </a:lnTo>
                  <a:lnTo>
                    <a:pt x="3201" y="747"/>
                  </a:lnTo>
                  <a:lnTo>
                    <a:pt x="3184" y="770"/>
                  </a:lnTo>
                  <a:lnTo>
                    <a:pt x="3165" y="788"/>
                  </a:lnTo>
                  <a:lnTo>
                    <a:pt x="3155" y="795"/>
                  </a:lnTo>
                  <a:lnTo>
                    <a:pt x="3144" y="802"/>
                  </a:lnTo>
                  <a:lnTo>
                    <a:pt x="3132" y="808"/>
                  </a:lnTo>
                  <a:lnTo>
                    <a:pt x="3122" y="815"/>
                  </a:lnTo>
                  <a:lnTo>
                    <a:pt x="3109" y="820"/>
                  </a:lnTo>
                  <a:lnTo>
                    <a:pt x="3097" y="827"/>
                  </a:lnTo>
                  <a:lnTo>
                    <a:pt x="3085" y="834"/>
                  </a:lnTo>
                  <a:lnTo>
                    <a:pt x="3072" y="839"/>
                  </a:lnTo>
                  <a:lnTo>
                    <a:pt x="3075" y="815"/>
                  </a:lnTo>
                  <a:lnTo>
                    <a:pt x="3077" y="793"/>
                  </a:lnTo>
                  <a:lnTo>
                    <a:pt x="3077" y="770"/>
                  </a:lnTo>
                  <a:lnTo>
                    <a:pt x="3075" y="748"/>
                  </a:lnTo>
                  <a:lnTo>
                    <a:pt x="3070" y="700"/>
                  </a:lnTo>
                  <a:lnTo>
                    <a:pt x="3060" y="651"/>
                  </a:lnTo>
                  <a:lnTo>
                    <a:pt x="3047" y="604"/>
                  </a:lnTo>
                  <a:lnTo>
                    <a:pt x="3028" y="559"/>
                  </a:lnTo>
                  <a:lnTo>
                    <a:pt x="3005" y="516"/>
                  </a:lnTo>
                  <a:lnTo>
                    <a:pt x="2978" y="474"/>
                  </a:lnTo>
                  <a:lnTo>
                    <a:pt x="2946" y="435"/>
                  </a:lnTo>
                  <a:lnTo>
                    <a:pt x="2911" y="398"/>
                  </a:lnTo>
                  <a:lnTo>
                    <a:pt x="2893" y="382"/>
                  </a:lnTo>
                  <a:lnTo>
                    <a:pt x="2873" y="365"/>
                  </a:lnTo>
                  <a:lnTo>
                    <a:pt x="2854" y="350"/>
                  </a:lnTo>
                  <a:lnTo>
                    <a:pt x="2832" y="336"/>
                  </a:lnTo>
                  <a:lnTo>
                    <a:pt x="2812" y="323"/>
                  </a:lnTo>
                  <a:lnTo>
                    <a:pt x="2791" y="311"/>
                  </a:lnTo>
                  <a:lnTo>
                    <a:pt x="2769" y="300"/>
                  </a:lnTo>
                  <a:lnTo>
                    <a:pt x="2745" y="290"/>
                  </a:lnTo>
                  <a:lnTo>
                    <a:pt x="2724" y="281"/>
                  </a:lnTo>
                  <a:lnTo>
                    <a:pt x="2700" y="275"/>
                  </a:lnTo>
                  <a:lnTo>
                    <a:pt x="2677" y="268"/>
                  </a:lnTo>
                  <a:lnTo>
                    <a:pt x="2652" y="263"/>
                  </a:lnTo>
                  <a:lnTo>
                    <a:pt x="2628" y="258"/>
                  </a:lnTo>
                  <a:lnTo>
                    <a:pt x="2603" y="254"/>
                  </a:lnTo>
                  <a:lnTo>
                    <a:pt x="2580" y="253"/>
                  </a:lnTo>
                  <a:lnTo>
                    <a:pt x="2555" y="253"/>
                  </a:lnTo>
                  <a:lnTo>
                    <a:pt x="2505" y="256"/>
                  </a:lnTo>
                  <a:lnTo>
                    <a:pt x="2456" y="263"/>
                  </a:lnTo>
                  <a:lnTo>
                    <a:pt x="2409" y="275"/>
                  </a:lnTo>
                  <a:lnTo>
                    <a:pt x="2364" y="291"/>
                  </a:lnTo>
                  <a:lnTo>
                    <a:pt x="2322" y="313"/>
                  </a:lnTo>
                  <a:lnTo>
                    <a:pt x="2282" y="338"/>
                  </a:lnTo>
                  <a:lnTo>
                    <a:pt x="2247" y="367"/>
                  </a:lnTo>
                  <a:lnTo>
                    <a:pt x="2213" y="398"/>
                  </a:lnTo>
                  <a:lnTo>
                    <a:pt x="2183" y="434"/>
                  </a:lnTo>
                  <a:lnTo>
                    <a:pt x="2156" y="472"/>
                  </a:lnTo>
                  <a:lnTo>
                    <a:pt x="2133" y="512"/>
                  </a:lnTo>
                  <a:lnTo>
                    <a:pt x="2115" y="556"/>
                  </a:lnTo>
                  <a:lnTo>
                    <a:pt x="2101" y="601"/>
                  </a:lnTo>
                  <a:lnTo>
                    <a:pt x="2091" y="648"/>
                  </a:lnTo>
                  <a:lnTo>
                    <a:pt x="2086" y="698"/>
                  </a:lnTo>
                  <a:lnTo>
                    <a:pt x="2086" y="748"/>
                  </a:lnTo>
                  <a:lnTo>
                    <a:pt x="2090" y="783"/>
                  </a:lnTo>
                  <a:lnTo>
                    <a:pt x="2096" y="819"/>
                  </a:lnTo>
                  <a:lnTo>
                    <a:pt x="2105" y="854"/>
                  </a:lnTo>
                  <a:lnTo>
                    <a:pt x="2115" y="887"/>
                  </a:lnTo>
                  <a:lnTo>
                    <a:pt x="2088" y="885"/>
                  </a:lnTo>
                  <a:lnTo>
                    <a:pt x="2061" y="885"/>
                  </a:lnTo>
                  <a:lnTo>
                    <a:pt x="2033" y="884"/>
                  </a:lnTo>
                  <a:lnTo>
                    <a:pt x="2006" y="882"/>
                  </a:lnTo>
                  <a:lnTo>
                    <a:pt x="1977" y="880"/>
                  </a:lnTo>
                  <a:lnTo>
                    <a:pt x="1949" y="880"/>
                  </a:lnTo>
                  <a:lnTo>
                    <a:pt x="1922" y="879"/>
                  </a:lnTo>
                  <a:lnTo>
                    <a:pt x="1894" y="877"/>
                  </a:lnTo>
                  <a:lnTo>
                    <a:pt x="1865" y="877"/>
                  </a:lnTo>
                  <a:lnTo>
                    <a:pt x="1837" y="875"/>
                  </a:lnTo>
                  <a:lnTo>
                    <a:pt x="1808" y="875"/>
                  </a:lnTo>
                  <a:lnTo>
                    <a:pt x="1778" y="875"/>
                  </a:lnTo>
                  <a:lnTo>
                    <a:pt x="1750" y="874"/>
                  </a:lnTo>
                  <a:lnTo>
                    <a:pt x="1721" y="874"/>
                  </a:lnTo>
                  <a:lnTo>
                    <a:pt x="1691" y="874"/>
                  </a:lnTo>
                  <a:lnTo>
                    <a:pt x="1663" y="874"/>
                  </a:lnTo>
                  <a:lnTo>
                    <a:pt x="1636" y="874"/>
                  </a:lnTo>
                  <a:lnTo>
                    <a:pt x="1609" y="874"/>
                  </a:lnTo>
                  <a:lnTo>
                    <a:pt x="1581" y="874"/>
                  </a:lnTo>
                  <a:lnTo>
                    <a:pt x="1554" y="874"/>
                  </a:lnTo>
                  <a:lnTo>
                    <a:pt x="1529" y="875"/>
                  </a:lnTo>
                  <a:lnTo>
                    <a:pt x="1502" y="875"/>
                  </a:lnTo>
                  <a:lnTo>
                    <a:pt x="1475" y="875"/>
                  </a:lnTo>
                  <a:lnTo>
                    <a:pt x="1449" y="875"/>
                  </a:lnTo>
                  <a:lnTo>
                    <a:pt x="1424" y="877"/>
                  </a:lnTo>
                  <a:lnTo>
                    <a:pt x="1397" y="877"/>
                  </a:lnTo>
                  <a:lnTo>
                    <a:pt x="1372" y="877"/>
                  </a:lnTo>
                  <a:lnTo>
                    <a:pt x="1345" y="879"/>
                  </a:lnTo>
                  <a:lnTo>
                    <a:pt x="1320" y="879"/>
                  </a:lnTo>
                  <a:lnTo>
                    <a:pt x="1293" y="879"/>
                  </a:lnTo>
                  <a:lnTo>
                    <a:pt x="1268" y="880"/>
                  </a:lnTo>
                  <a:lnTo>
                    <a:pt x="1243" y="880"/>
                  </a:lnTo>
                  <a:lnTo>
                    <a:pt x="1248" y="849"/>
                  </a:lnTo>
                  <a:lnTo>
                    <a:pt x="1253" y="815"/>
                  </a:lnTo>
                  <a:lnTo>
                    <a:pt x="1255" y="782"/>
                  </a:lnTo>
                  <a:lnTo>
                    <a:pt x="1253" y="748"/>
                  </a:lnTo>
                  <a:lnTo>
                    <a:pt x="1248" y="700"/>
                  </a:lnTo>
                  <a:lnTo>
                    <a:pt x="1238" y="651"/>
                  </a:lnTo>
                  <a:lnTo>
                    <a:pt x="1224" y="604"/>
                  </a:lnTo>
                  <a:lnTo>
                    <a:pt x="1206" y="559"/>
                  </a:lnTo>
                  <a:lnTo>
                    <a:pt x="1183" y="516"/>
                  </a:lnTo>
                  <a:lnTo>
                    <a:pt x="1156" y="474"/>
                  </a:lnTo>
                  <a:lnTo>
                    <a:pt x="1124" y="435"/>
                  </a:lnTo>
                  <a:lnTo>
                    <a:pt x="1089" y="398"/>
                  </a:lnTo>
                  <a:lnTo>
                    <a:pt x="1070" y="382"/>
                  </a:lnTo>
                  <a:lnTo>
                    <a:pt x="1050" y="365"/>
                  </a:lnTo>
                  <a:lnTo>
                    <a:pt x="1030" y="350"/>
                  </a:lnTo>
                  <a:lnTo>
                    <a:pt x="1010" y="336"/>
                  </a:lnTo>
                  <a:lnTo>
                    <a:pt x="988" y="323"/>
                  </a:lnTo>
                  <a:lnTo>
                    <a:pt x="968" y="311"/>
                  </a:lnTo>
                  <a:lnTo>
                    <a:pt x="945" y="300"/>
                  </a:lnTo>
                  <a:lnTo>
                    <a:pt x="923" y="290"/>
                  </a:lnTo>
                  <a:lnTo>
                    <a:pt x="900" y="281"/>
                  </a:lnTo>
                  <a:lnTo>
                    <a:pt x="878" y="275"/>
                  </a:lnTo>
                  <a:lnTo>
                    <a:pt x="855" y="268"/>
                  </a:lnTo>
                  <a:lnTo>
                    <a:pt x="830" y="263"/>
                  </a:lnTo>
                  <a:lnTo>
                    <a:pt x="806" y="258"/>
                  </a:lnTo>
                  <a:lnTo>
                    <a:pt x="781" y="254"/>
                  </a:lnTo>
                  <a:lnTo>
                    <a:pt x="758" y="253"/>
                  </a:lnTo>
                  <a:lnTo>
                    <a:pt x="732" y="253"/>
                  </a:lnTo>
                  <a:lnTo>
                    <a:pt x="682" y="256"/>
                  </a:lnTo>
                  <a:lnTo>
                    <a:pt x="634" y="263"/>
                  </a:lnTo>
                  <a:lnTo>
                    <a:pt x="587" y="275"/>
                  </a:lnTo>
                  <a:lnTo>
                    <a:pt x="542" y="291"/>
                  </a:lnTo>
                  <a:lnTo>
                    <a:pt x="500" y="313"/>
                  </a:lnTo>
                  <a:lnTo>
                    <a:pt x="460" y="338"/>
                  </a:lnTo>
                  <a:lnTo>
                    <a:pt x="425" y="367"/>
                  </a:lnTo>
                  <a:lnTo>
                    <a:pt x="391" y="398"/>
                  </a:lnTo>
                  <a:lnTo>
                    <a:pt x="361" y="434"/>
                  </a:lnTo>
                  <a:lnTo>
                    <a:pt x="334" y="472"/>
                  </a:lnTo>
                  <a:lnTo>
                    <a:pt x="311" y="512"/>
                  </a:lnTo>
                  <a:lnTo>
                    <a:pt x="292" y="556"/>
                  </a:lnTo>
                  <a:lnTo>
                    <a:pt x="279" y="601"/>
                  </a:lnTo>
                  <a:lnTo>
                    <a:pt x="269" y="648"/>
                  </a:lnTo>
                  <a:lnTo>
                    <a:pt x="264" y="698"/>
                  </a:lnTo>
                  <a:lnTo>
                    <a:pt x="264" y="748"/>
                  </a:lnTo>
                  <a:lnTo>
                    <a:pt x="266" y="770"/>
                  </a:lnTo>
                  <a:lnTo>
                    <a:pt x="269" y="790"/>
                  </a:lnTo>
                  <a:lnTo>
                    <a:pt x="272" y="812"/>
                  </a:lnTo>
                  <a:lnTo>
                    <a:pt x="277" y="834"/>
                  </a:lnTo>
                  <a:lnTo>
                    <a:pt x="247" y="824"/>
                  </a:lnTo>
                  <a:lnTo>
                    <a:pt x="217" y="814"/>
                  </a:lnTo>
                  <a:lnTo>
                    <a:pt x="190" y="802"/>
                  </a:lnTo>
                  <a:lnTo>
                    <a:pt x="165" y="790"/>
                  </a:lnTo>
                  <a:lnTo>
                    <a:pt x="140" y="777"/>
                  </a:lnTo>
                  <a:lnTo>
                    <a:pt x="117" y="762"/>
                  </a:lnTo>
                  <a:lnTo>
                    <a:pt x="97" y="747"/>
                  </a:lnTo>
                  <a:lnTo>
                    <a:pt x="77" y="731"/>
                  </a:lnTo>
                  <a:lnTo>
                    <a:pt x="63" y="718"/>
                  </a:lnTo>
                  <a:lnTo>
                    <a:pt x="51" y="698"/>
                  </a:lnTo>
                  <a:lnTo>
                    <a:pt x="40" y="675"/>
                  </a:lnTo>
                  <a:lnTo>
                    <a:pt x="30" y="648"/>
                  </a:lnTo>
                  <a:lnTo>
                    <a:pt x="21" y="618"/>
                  </a:lnTo>
                  <a:lnTo>
                    <a:pt x="13" y="583"/>
                  </a:lnTo>
                  <a:lnTo>
                    <a:pt x="6" y="547"/>
                  </a:lnTo>
                  <a:lnTo>
                    <a:pt x="3" y="509"/>
                  </a:lnTo>
                  <a:lnTo>
                    <a:pt x="0" y="470"/>
                  </a:lnTo>
                  <a:lnTo>
                    <a:pt x="0" y="435"/>
                  </a:lnTo>
                  <a:lnTo>
                    <a:pt x="3" y="403"/>
                  </a:lnTo>
                  <a:lnTo>
                    <a:pt x="6" y="373"/>
                  </a:lnTo>
                  <a:lnTo>
                    <a:pt x="23" y="357"/>
                  </a:lnTo>
                  <a:lnTo>
                    <a:pt x="40" y="340"/>
                  </a:lnTo>
                  <a:lnTo>
                    <a:pt x="60" y="325"/>
                  </a:lnTo>
                  <a:lnTo>
                    <a:pt x="80" y="308"/>
                  </a:lnTo>
                  <a:lnTo>
                    <a:pt x="102" y="293"/>
                  </a:lnTo>
                  <a:lnTo>
                    <a:pt x="125" y="278"/>
                  </a:lnTo>
                  <a:lnTo>
                    <a:pt x="150" y="263"/>
                  </a:lnTo>
                  <a:lnTo>
                    <a:pt x="177" y="248"/>
                  </a:lnTo>
                  <a:lnTo>
                    <a:pt x="204" y="233"/>
                  </a:lnTo>
                  <a:lnTo>
                    <a:pt x="234" y="219"/>
                  </a:lnTo>
                  <a:lnTo>
                    <a:pt x="264" y="206"/>
                  </a:lnTo>
                  <a:lnTo>
                    <a:pt x="296" y="193"/>
                  </a:lnTo>
                  <a:lnTo>
                    <a:pt x="328" y="179"/>
                  </a:lnTo>
                  <a:lnTo>
                    <a:pt x="361" y="166"/>
                  </a:lnTo>
                  <a:lnTo>
                    <a:pt x="396" y="152"/>
                  </a:lnTo>
                  <a:lnTo>
                    <a:pt x="433" y="141"/>
                  </a:lnTo>
                  <a:lnTo>
                    <a:pt x="471" y="129"/>
                  </a:lnTo>
                  <a:lnTo>
                    <a:pt x="510" y="117"/>
                  </a:lnTo>
                  <a:lnTo>
                    <a:pt x="548" y="107"/>
                  </a:lnTo>
                  <a:lnTo>
                    <a:pt x="590" y="95"/>
                  </a:lnTo>
                  <a:lnTo>
                    <a:pt x="632" y="85"/>
                  </a:lnTo>
                  <a:lnTo>
                    <a:pt x="674" y="75"/>
                  </a:lnTo>
                  <a:lnTo>
                    <a:pt x="717" y="65"/>
                  </a:lnTo>
                  <a:lnTo>
                    <a:pt x="763" y="57"/>
                  </a:lnTo>
                  <a:lnTo>
                    <a:pt x="808" y="49"/>
                  </a:lnTo>
                  <a:lnTo>
                    <a:pt x="855" y="40"/>
                  </a:lnTo>
                  <a:lnTo>
                    <a:pt x="903" y="32"/>
                  </a:lnTo>
                  <a:lnTo>
                    <a:pt x="952" y="25"/>
                  </a:lnTo>
                  <a:lnTo>
                    <a:pt x="1000" y="18"/>
                  </a:lnTo>
                  <a:lnTo>
                    <a:pt x="1050" y="12"/>
                  </a:lnTo>
                  <a:lnTo>
                    <a:pt x="1101" y="5"/>
                  </a:lnTo>
                  <a:lnTo>
                    <a:pt x="1152" y="0"/>
                  </a:lnTo>
                  <a:lnTo>
                    <a:pt x="1157" y="7"/>
                  </a:lnTo>
                  <a:lnTo>
                    <a:pt x="1164" y="15"/>
                  </a:lnTo>
                  <a:lnTo>
                    <a:pt x="1171" y="22"/>
                  </a:lnTo>
                  <a:lnTo>
                    <a:pt x="1179" y="30"/>
                  </a:lnTo>
                  <a:lnTo>
                    <a:pt x="1188" y="37"/>
                  </a:lnTo>
                  <a:lnTo>
                    <a:pt x="1198" y="44"/>
                  </a:lnTo>
                  <a:lnTo>
                    <a:pt x="1208" y="50"/>
                  </a:lnTo>
                  <a:lnTo>
                    <a:pt x="1219" y="57"/>
                  </a:lnTo>
                  <a:lnTo>
                    <a:pt x="1263" y="77"/>
                  </a:lnTo>
                  <a:lnTo>
                    <a:pt x="1313" y="95"/>
                  </a:lnTo>
                  <a:lnTo>
                    <a:pt x="1370" y="110"/>
                  </a:lnTo>
                  <a:lnTo>
                    <a:pt x="1432" y="122"/>
                  </a:lnTo>
                  <a:lnTo>
                    <a:pt x="1499" y="131"/>
                  </a:lnTo>
                  <a:lnTo>
                    <a:pt x="1567" y="139"/>
                  </a:lnTo>
                  <a:lnTo>
                    <a:pt x="1639" y="142"/>
                  </a:lnTo>
                  <a:lnTo>
                    <a:pt x="1713" y="144"/>
                  </a:lnTo>
                  <a:lnTo>
                    <a:pt x="1785" y="142"/>
                  </a:lnTo>
                  <a:lnTo>
                    <a:pt x="1855" y="139"/>
                  </a:lnTo>
                  <a:lnTo>
                    <a:pt x="1924" y="131"/>
                  </a:lnTo>
                  <a:lnTo>
                    <a:pt x="1989" y="122"/>
                  </a:lnTo>
                  <a:lnTo>
                    <a:pt x="2051" y="110"/>
                  </a:lnTo>
                  <a:lnTo>
                    <a:pt x="2106" y="95"/>
                  </a:lnTo>
                  <a:lnTo>
                    <a:pt x="2155" y="77"/>
                  </a:lnTo>
                  <a:lnTo>
                    <a:pt x="2195" y="57"/>
                  </a:lnTo>
                  <a:lnTo>
                    <a:pt x="2208" y="49"/>
                  </a:lnTo>
                  <a:lnTo>
                    <a:pt x="2222" y="39"/>
                  </a:lnTo>
                  <a:lnTo>
                    <a:pt x="2232" y="30"/>
                  </a:lnTo>
                  <a:lnTo>
                    <a:pt x="2242" y="20"/>
                  </a:lnTo>
                  <a:lnTo>
                    <a:pt x="2250" y="20"/>
                  </a:lnTo>
                  <a:lnTo>
                    <a:pt x="2324" y="32"/>
                  </a:lnTo>
                  <a:lnTo>
                    <a:pt x="2397" y="45"/>
                  </a:lnTo>
                  <a:lnTo>
                    <a:pt x="2471" y="60"/>
                  </a:lnTo>
                  <a:lnTo>
                    <a:pt x="2543" y="77"/>
                  </a:lnTo>
                  <a:lnTo>
                    <a:pt x="2613" y="94"/>
                  </a:lnTo>
                  <a:lnTo>
                    <a:pt x="2682" y="114"/>
                  </a:lnTo>
                  <a:lnTo>
                    <a:pt x="2749" y="134"/>
                  </a:lnTo>
                  <a:lnTo>
                    <a:pt x="2812" y="156"/>
                  </a:lnTo>
                  <a:lnTo>
                    <a:pt x="2876" y="177"/>
                  </a:lnTo>
                  <a:lnTo>
                    <a:pt x="2935" y="203"/>
                  </a:lnTo>
                  <a:lnTo>
                    <a:pt x="2991" y="226"/>
                  </a:lnTo>
                  <a:lnTo>
                    <a:pt x="3045" y="253"/>
                  </a:lnTo>
                  <a:lnTo>
                    <a:pt x="3097" y="278"/>
                  </a:lnTo>
                  <a:lnTo>
                    <a:pt x="3142" y="305"/>
                  </a:lnTo>
                  <a:lnTo>
                    <a:pt x="3186" y="331"/>
                  </a:lnTo>
                  <a:lnTo>
                    <a:pt x="3224" y="360"/>
                  </a:lnTo>
                  <a:lnTo>
                    <a:pt x="3227" y="355"/>
                  </a:lnTo>
                  <a:lnTo>
                    <a:pt x="3236" y="387"/>
                  </a:lnTo>
                  <a:lnTo>
                    <a:pt x="3242" y="423"/>
                  </a:lnTo>
                  <a:lnTo>
                    <a:pt x="3247" y="462"/>
                  </a:lnTo>
                  <a:lnTo>
                    <a:pt x="3249" y="50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6544" y="1687"/>
              <a:ext cx="35" cy="28"/>
            </a:xfrm>
            <a:custGeom>
              <a:avLst/>
              <a:gdLst>
                <a:gd name="T0" fmla="*/ 1 w 67"/>
                <a:gd name="T1" fmla="*/ 0 h 101"/>
                <a:gd name="T2" fmla="*/ 1 w 67"/>
                <a:gd name="T3" fmla="*/ 0 h 101"/>
                <a:gd name="T4" fmla="*/ 1 w 67"/>
                <a:gd name="T5" fmla="*/ 0 h 101"/>
                <a:gd name="T6" fmla="*/ 1 w 67"/>
                <a:gd name="T7" fmla="*/ 0 h 101"/>
                <a:gd name="T8" fmla="*/ 1 w 67"/>
                <a:gd name="T9" fmla="*/ 0 h 101"/>
                <a:gd name="T10" fmla="*/ 1 w 67"/>
                <a:gd name="T11" fmla="*/ 0 h 101"/>
                <a:gd name="T12" fmla="*/ 2 w 67"/>
                <a:gd name="T13" fmla="*/ 0 h 101"/>
                <a:gd name="T14" fmla="*/ 2 w 67"/>
                <a:gd name="T15" fmla="*/ 0 h 101"/>
                <a:gd name="T16" fmla="*/ 2 w 67"/>
                <a:gd name="T17" fmla="*/ 0 h 101"/>
                <a:gd name="T18" fmla="*/ 2 w 67"/>
                <a:gd name="T19" fmla="*/ 0 h 101"/>
                <a:gd name="T20" fmla="*/ 2 w 67"/>
                <a:gd name="T21" fmla="*/ 0 h 101"/>
                <a:gd name="T22" fmla="*/ 2 w 67"/>
                <a:gd name="T23" fmla="*/ 0 h 101"/>
                <a:gd name="T24" fmla="*/ 2 w 67"/>
                <a:gd name="T25" fmla="*/ 0 h 101"/>
                <a:gd name="T26" fmla="*/ 2 w 67"/>
                <a:gd name="T27" fmla="*/ 0 h 101"/>
                <a:gd name="T28" fmla="*/ 2 w 67"/>
                <a:gd name="T29" fmla="*/ 0 h 101"/>
                <a:gd name="T30" fmla="*/ 1 w 67"/>
                <a:gd name="T31" fmla="*/ 0 h 101"/>
                <a:gd name="T32" fmla="*/ 1 w 67"/>
                <a:gd name="T33" fmla="*/ 0 h 101"/>
                <a:gd name="T34" fmla="*/ 1 w 67"/>
                <a:gd name="T35" fmla="*/ 0 h 101"/>
                <a:gd name="T36" fmla="*/ 1 w 67"/>
                <a:gd name="T37" fmla="*/ 0 h 101"/>
                <a:gd name="T38" fmla="*/ 0 w 67"/>
                <a:gd name="T39" fmla="*/ 0 h 101"/>
                <a:gd name="T40" fmla="*/ 0 w 67"/>
                <a:gd name="T41" fmla="*/ 0 h 101"/>
                <a:gd name="T42" fmla="*/ 1 w 67"/>
                <a:gd name="T43" fmla="*/ 0 h 101"/>
                <a:gd name="T44" fmla="*/ 1 w 67"/>
                <a:gd name="T45" fmla="*/ 0 h 101"/>
                <a:gd name="T46" fmla="*/ 1 w 67"/>
                <a:gd name="T47" fmla="*/ 0 h 101"/>
                <a:gd name="T48" fmla="*/ 1 w 67"/>
                <a:gd name="T49" fmla="*/ 0 h 101"/>
                <a:gd name="T50" fmla="*/ 1 w 67"/>
                <a:gd name="T51" fmla="*/ 0 h 101"/>
                <a:gd name="T52" fmla="*/ 1 w 67"/>
                <a:gd name="T53" fmla="*/ 0 h 101"/>
                <a:gd name="T54" fmla="*/ 1 w 67"/>
                <a:gd name="T55" fmla="*/ 0 h 101"/>
                <a:gd name="T56" fmla="*/ 1 w 67"/>
                <a:gd name="T57" fmla="*/ 0 h 101"/>
                <a:gd name="T58" fmla="*/ 1 w 67"/>
                <a:gd name="T59" fmla="*/ 0 h 101"/>
                <a:gd name="T60" fmla="*/ 1 w 67"/>
                <a:gd name="T61" fmla="*/ 0 h 101"/>
                <a:gd name="T62" fmla="*/ 1 w 67"/>
                <a:gd name="T63" fmla="*/ 0 h 101"/>
                <a:gd name="T64" fmla="*/ 2 w 67"/>
                <a:gd name="T65" fmla="*/ 0 h 101"/>
                <a:gd name="T66" fmla="*/ 2 w 67"/>
                <a:gd name="T67" fmla="*/ 0 h 101"/>
                <a:gd name="T68" fmla="*/ 2 w 67"/>
                <a:gd name="T69" fmla="*/ 0 h 101"/>
                <a:gd name="T70" fmla="*/ 3 w 67"/>
                <a:gd name="T71" fmla="*/ 0 h 101"/>
                <a:gd name="T72" fmla="*/ 3 w 67"/>
                <a:gd name="T73" fmla="*/ 0 h 101"/>
                <a:gd name="T74" fmla="*/ 3 w 67"/>
                <a:gd name="T75" fmla="*/ 0 h 101"/>
                <a:gd name="T76" fmla="*/ 2 w 67"/>
                <a:gd name="T77" fmla="*/ 0 h 101"/>
                <a:gd name="T78" fmla="*/ 2 w 67"/>
                <a:gd name="T79" fmla="*/ 0 h 101"/>
                <a:gd name="T80" fmla="*/ 1 w 67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1"/>
                <a:gd name="T125" fmla="*/ 67 w 67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1">
                  <a:moveTo>
                    <a:pt x="27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7" y="8"/>
                  </a:lnTo>
                  <a:lnTo>
                    <a:pt x="37" y="20"/>
                  </a:lnTo>
                  <a:lnTo>
                    <a:pt x="43" y="34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50"/>
                  </a:lnTo>
                  <a:lnTo>
                    <a:pt x="37" y="44"/>
                  </a:lnTo>
                  <a:lnTo>
                    <a:pt x="28" y="39"/>
                  </a:lnTo>
                  <a:lnTo>
                    <a:pt x="22" y="37"/>
                  </a:lnTo>
                  <a:lnTo>
                    <a:pt x="11" y="40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8" y="90"/>
                  </a:lnTo>
                  <a:lnTo>
                    <a:pt x="15" y="97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7"/>
                  </a:lnTo>
                  <a:lnTo>
                    <a:pt x="58" y="85"/>
                  </a:lnTo>
                  <a:lnTo>
                    <a:pt x="65" y="70"/>
                  </a:lnTo>
                  <a:lnTo>
                    <a:pt x="67" y="50"/>
                  </a:lnTo>
                  <a:lnTo>
                    <a:pt x="63" y="30"/>
                  </a:lnTo>
                  <a:lnTo>
                    <a:pt x="53" y="15"/>
                  </a:lnTo>
                  <a:lnTo>
                    <a:pt x="42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6636" y="1688"/>
              <a:ext cx="35" cy="28"/>
            </a:xfrm>
            <a:custGeom>
              <a:avLst/>
              <a:gdLst>
                <a:gd name="T0" fmla="*/ 1 w 65"/>
                <a:gd name="T1" fmla="*/ 0 h 101"/>
                <a:gd name="T2" fmla="*/ 1 w 65"/>
                <a:gd name="T3" fmla="*/ 0 h 101"/>
                <a:gd name="T4" fmla="*/ 1 w 65"/>
                <a:gd name="T5" fmla="*/ 0 h 101"/>
                <a:gd name="T6" fmla="*/ 1 w 65"/>
                <a:gd name="T7" fmla="*/ 0 h 101"/>
                <a:gd name="T8" fmla="*/ 1 w 65"/>
                <a:gd name="T9" fmla="*/ 0 h 101"/>
                <a:gd name="T10" fmla="*/ 1 w 65"/>
                <a:gd name="T11" fmla="*/ 0 h 101"/>
                <a:gd name="T12" fmla="*/ 2 w 65"/>
                <a:gd name="T13" fmla="*/ 0 h 101"/>
                <a:gd name="T14" fmla="*/ 2 w 65"/>
                <a:gd name="T15" fmla="*/ 0 h 101"/>
                <a:gd name="T16" fmla="*/ 2 w 65"/>
                <a:gd name="T17" fmla="*/ 0 h 101"/>
                <a:gd name="T18" fmla="*/ 2 w 65"/>
                <a:gd name="T19" fmla="*/ 0 h 101"/>
                <a:gd name="T20" fmla="*/ 3 w 65"/>
                <a:gd name="T21" fmla="*/ 0 h 101"/>
                <a:gd name="T22" fmla="*/ 3 w 65"/>
                <a:gd name="T23" fmla="*/ 0 h 101"/>
                <a:gd name="T24" fmla="*/ 3 w 65"/>
                <a:gd name="T25" fmla="*/ 0 h 101"/>
                <a:gd name="T26" fmla="*/ 3 w 65"/>
                <a:gd name="T27" fmla="*/ 0 h 101"/>
                <a:gd name="T28" fmla="*/ 3 w 65"/>
                <a:gd name="T29" fmla="*/ 0 h 101"/>
                <a:gd name="T30" fmla="*/ 2 w 65"/>
                <a:gd name="T31" fmla="*/ 0 h 101"/>
                <a:gd name="T32" fmla="*/ 1 w 65"/>
                <a:gd name="T33" fmla="*/ 0 h 101"/>
                <a:gd name="T34" fmla="*/ 1 w 65"/>
                <a:gd name="T35" fmla="*/ 0 h 101"/>
                <a:gd name="T36" fmla="*/ 1 w 65"/>
                <a:gd name="T37" fmla="*/ 0 h 101"/>
                <a:gd name="T38" fmla="*/ 1 w 65"/>
                <a:gd name="T39" fmla="*/ 0 h 101"/>
                <a:gd name="T40" fmla="*/ 1 w 65"/>
                <a:gd name="T41" fmla="*/ 0 h 101"/>
                <a:gd name="T42" fmla="*/ 1 w 65"/>
                <a:gd name="T43" fmla="*/ 0 h 101"/>
                <a:gd name="T44" fmla="*/ 2 w 65"/>
                <a:gd name="T45" fmla="*/ 0 h 101"/>
                <a:gd name="T46" fmla="*/ 2 w 65"/>
                <a:gd name="T47" fmla="*/ 0 h 101"/>
                <a:gd name="T48" fmla="*/ 2 w 65"/>
                <a:gd name="T49" fmla="*/ 0 h 101"/>
                <a:gd name="T50" fmla="*/ 2 w 65"/>
                <a:gd name="T51" fmla="*/ 0 h 101"/>
                <a:gd name="T52" fmla="*/ 2 w 65"/>
                <a:gd name="T53" fmla="*/ 0 h 101"/>
                <a:gd name="T54" fmla="*/ 2 w 65"/>
                <a:gd name="T55" fmla="*/ 0 h 101"/>
                <a:gd name="T56" fmla="*/ 2 w 65"/>
                <a:gd name="T57" fmla="*/ 0 h 101"/>
                <a:gd name="T58" fmla="*/ 2 w 65"/>
                <a:gd name="T59" fmla="*/ 0 h 101"/>
                <a:gd name="T60" fmla="*/ 2 w 65"/>
                <a:gd name="T61" fmla="*/ 0 h 101"/>
                <a:gd name="T62" fmla="*/ 2 w 65"/>
                <a:gd name="T63" fmla="*/ 0 h 101"/>
                <a:gd name="T64" fmla="*/ 1 w 65"/>
                <a:gd name="T65" fmla="*/ 0 h 101"/>
                <a:gd name="T66" fmla="*/ 1 w 65"/>
                <a:gd name="T67" fmla="*/ 0 h 101"/>
                <a:gd name="T68" fmla="*/ 1 w 65"/>
                <a:gd name="T69" fmla="*/ 0 h 101"/>
                <a:gd name="T70" fmla="*/ 1 w 65"/>
                <a:gd name="T71" fmla="*/ 0 h 101"/>
                <a:gd name="T72" fmla="*/ 0 w 65"/>
                <a:gd name="T73" fmla="*/ 0 h 101"/>
                <a:gd name="T74" fmla="*/ 1 w 65"/>
                <a:gd name="T75" fmla="*/ 0 h 101"/>
                <a:gd name="T76" fmla="*/ 1 w 65"/>
                <a:gd name="T77" fmla="*/ 0 h 101"/>
                <a:gd name="T78" fmla="*/ 1 w 65"/>
                <a:gd name="T79" fmla="*/ 0 h 101"/>
                <a:gd name="T80" fmla="*/ 1 w 65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"/>
                <a:gd name="T124" fmla="*/ 0 h 101"/>
                <a:gd name="T125" fmla="*/ 65 w 65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" h="101">
                  <a:moveTo>
                    <a:pt x="25" y="99"/>
                  </a:moveTo>
                  <a:lnTo>
                    <a:pt x="25" y="99"/>
                  </a:lnTo>
                  <a:lnTo>
                    <a:pt x="27" y="99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8"/>
                  </a:lnTo>
                  <a:lnTo>
                    <a:pt x="57" y="86"/>
                  </a:lnTo>
                  <a:lnTo>
                    <a:pt x="63" y="69"/>
                  </a:lnTo>
                  <a:lnTo>
                    <a:pt x="65" y="51"/>
                  </a:lnTo>
                  <a:lnTo>
                    <a:pt x="62" y="31"/>
                  </a:lnTo>
                  <a:lnTo>
                    <a:pt x="53" y="15"/>
                  </a:lnTo>
                  <a:lnTo>
                    <a:pt x="42" y="4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27" y="9"/>
                  </a:lnTo>
                  <a:lnTo>
                    <a:pt x="37" y="21"/>
                  </a:lnTo>
                  <a:lnTo>
                    <a:pt x="43" y="34"/>
                  </a:lnTo>
                  <a:lnTo>
                    <a:pt x="45" y="51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2" y="51"/>
                  </a:lnTo>
                  <a:lnTo>
                    <a:pt x="37" y="44"/>
                  </a:lnTo>
                  <a:lnTo>
                    <a:pt x="30" y="39"/>
                  </a:lnTo>
                  <a:lnTo>
                    <a:pt x="22" y="37"/>
                  </a:lnTo>
                  <a:lnTo>
                    <a:pt x="13" y="39"/>
                  </a:lnTo>
                  <a:lnTo>
                    <a:pt x="6" y="46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91"/>
                  </a:lnTo>
                  <a:lnTo>
                    <a:pt x="15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auto">
            <a:xfrm>
              <a:off x="6055" y="1944"/>
              <a:ext cx="311" cy="167"/>
            </a:xfrm>
            <a:custGeom>
              <a:avLst/>
              <a:gdLst>
                <a:gd name="T0" fmla="*/ 10 w 591"/>
                <a:gd name="T1" fmla="*/ 0 h 589"/>
                <a:gd name="T2" fmla="*/ 8 w 591"/>
                <a:gd name="T3" fmla="*/ 0 h 589"/>
                <a:gd name="T4" fmla="*/ 6 w 591"/>
                <a:gd name="T5" fmla="*/ 0 h 589"/>
                <a:gd name="T6" fmla="*/ 4 w 591"/>
                <a:gd name="T7" fmla="*/ 0 h 589"/>
                <a:gd name="T8" fmla="*/ 2 w 591"/>
                <a:gd name="T9" fmla="*/ 0 h 589"/>
                <a:gd name="T10" fmla="*/ 1 w 591"/>
                <a:gd name="T11" fmla="*/ 0 h 589"/>
                <a:gd name="T12" fmla="*/ 1 w 591"/>
                <a:gd name="T13" fmla="*/ 0 h 589"/>
                <a:gd name="T14" fmla="*/ 0 w 591"/>
                <a:gd name="T15" fmla="*/ 1 h 589"/>
                <a:gd name="T16" fmla="*/ 1 w 591"/>
                <a:gd name="T17" fmla="*/ 1 h 589"/>
                <a:gd name="T18" fmla="*/ 1 w 591"/>
                <a:gd name="T19" fmla="*/ 1 h 589"/>
                <a:gd name="T20" fmla="*/ 2 w 591"/>
                <a:gd name="T21" fmla="*/ 1 h 589"/>
                <a:gd name="T22" fmla="*/ 3 w 591"/>
                <a:gd name="T23" fmla="*/ 1 h 589"/>
                <a:gd name="T24" fmla="*/ 5 w 591"/>
                <a:gd name="T25" fmla="*/ 1 h 589"/>
                <a:gd name="T26" fmla="*/ 7 w 591"/>
                <a:gd name="T27" fmla="*/ 1 h 589"/>
                <a:gd name="T28" fmla="*/ 9 w 591"/>
                <a:gd name="T29" fmla="*/ 1 h 589"/>
                <a:gd name="T30" fmla="*/ 12 w 591"/>
                <a:gd name="T31" fmla="*/ 1 h 589"/>
                <a:gd name="T32" fmla="*/ 14 w 591"/>
                <a:gd name="T33" fmla="*/ 1 h 589"/>
                <a:gd name="T34" fmla="*/ 16 w 591"/>
                <a:gd name="T35" fmla="*/ 1 h 589"/>
                <a:gd name="T36" fmla="*/ 18 w 591"/>
                <a:gd name="T37" fmla="*/ 1 h 589"/>
                <a:gd name="T38" fmla="*/ 20 w 591"/>
                <a:gd name="T39" fmla="*/ 1 h 589"/>
                <a:gd name="T40" fmla="*/ 22 w 591"/>
                <a:gd name="T41" fmla="*/ 1 h 589"/>
                <a:gd name="T42" fmla="*/ 23 w 591"/>
                <a:gd name="T43" fmla="*/ 1 h 589"/>
                <a:gd name="T44" fmla="*/ 24 w 591"/>
                <a:gd name="T45" fmla="*/ 1 h 589"/>
                <a:gd name="T46" fmla="*/ 24 w 591"/>
                <a:gd name="T47" fmla="*/ 1 h 589"/>
                <a:gd name="T48" fmla="*/ 24 w 591"/>
                <a:gd name="T49" fmla="*/ 1 h 589"/>
                <a:gd name="T50" fmla="*/ 23 w 591"/>
                <a:gd name="T51" fmla="*/ 0 h 589"/>
                <a:gd name="T52" fmla="*/ 22 w 591"/>
                <a:gd name="T53" fmla="*/ 0 h 589"/>
                <a:gd name="T54" fmla="*/ 21 w 591"/>
                <a:gd name="T55" fmla="*/ 0 h 589"/>
                <a:gd name="T56" fmla="*/ 19 w 591"/>
                <a:gd name="T57" fmla="*/ 0 h 589"/>
                <a:gd name="T58" fmla="*/ 17 w 591"/>
                <a:gd name="T59" fmla="*/ 0 h 589"/>
                <a:gd name="T60" fmla="*/ 15 w 591"/>
                <a:gd name="T61" fmla="*/ 0 h 589"/>
                <a:gd name="T62" fmla="*/ 13 w 591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589"/>
                <a:gd name="T98" fmla="*/ 591 w 591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589">
                  <a:moveTo>
                    <a:pt x="280" y="0"/>
                  </a:moveTo>
                  <a:lnTo>
                    <a:pt x="249" y="1"/>
                  </a:lnTo>
                  <a:lnTo>
                    <a:pt x="221" y="6"/>
                  </a:lnTo>
                  <a:lnTo>
                    <a:pt x="192" y="13"/>
                  </a:lnTo>
                  <a:lnTo>
                    <a:pt x="166" y="23"/>
                  </a:lnTo>
                  <a:lnTo>
                    <a:pt x="141" y="35"/>
                  </a:lnTo>
                  <a:lnTo>
                    <a:pt x="117" y="50"/>
                  </a:lnTo>
                  <a:lnTo>
                    <a:pt x="95" y="67"/>
                  </a:lnTo>
                  <a:lnTo>
                    <a:pt x="75" y="87"/>
                  </a:lnTo>
                  <a:lnTo>
                    <a:pt x="59" y="107"/>
                  </a:lnTo>
                  <a:lnTo>
                    <a:pt x="42" y="130"/>
                  </a:lnTo>
                  <a:lnTo>
                    <a:pt x="29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3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10" y="353"/>
                  </a:lnTo>
                  <a:lnTo>
                    <a:pt x="18" y="380"/>
                  </a:lnTo>
                  <a:lnTo>
                    <a:pt x="30" y="406"/>
                  </a:lnTo>
                  <a:lnTo>
                    <a:pt x="44" y="433"/>
                  </a:lnTo>
                  <a:lnTo>
                    <a:pt x="59" y="458"/>
                  </a:lnTo>
                  <a:lnTo>
                    <a:pt x="79" y="482"/>
                  </a:lnTo>
                  <a:lnTo>
                    <a:pt x="99" y="503"/>
                  </a:lnTo>
                  <a:lnTo>
                    <a:pt x="122" y="524"/>
                  </a:lnTo>
                  <a:lnTo>
                    <a:pt x="146" y="540"/>
                  </a:lnTo>
                  <a:lnTo>
                    <a:pt x="171" y="555"/>
                  </a:lnTo>
                  <a:lnTo>
                    <a:pt x="198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1" y="587"/>
                  </a:lnTo>
                  <a:lnTo>
                    <a:pt x="370" y="584"/>
                  </a:lnTo>
                  <a:lnTo>
                    <a:pt x="398" y="577"/>
                  </a:lnTo>
                  <a:lnTo>
                    <a:pt x="423" y="567"/>
                  </a:lnTo>
                  <a:lnTo>
                    <a:pt x="449" y="555"/>
                  </a:lnTo>
                  <a:lnTo>
                    <a:pt x="474" y="540"/>
                  </a:lnTo>
                  <a:lnTo>
                    <a:pt x="495" y="524"/>
                  </a:lnTo>
                  <a:lnTo>
                    <a:pt x="515" y="503"/>
                  </a:lnTo>
                  <a:lnTo>
                    <a:pt x="534" y="482"/>
                  </a:lnTo>
                  <a:lnTo>
                    <a:pt x="551" y="458"/>
                  </a:lnTo>
                  <a:lnTo>
                    <a:pt x="564" y="433"/>
                  </a:lnTo>
                  <a:lnTo>
                    <a:pt x="576" y="406"/>
                  </a:lnTo>
                  <a:lnTo>
                    <a:pt x="584" y="380"/>
                  </a:lnTo>
                  <a:lnTo>
                    <a:pt x="589" y="353"/>
                  </a:lnTo>
                  <a:lnTo>
                    <a:pt x="591" y="323"/>
                  </a:lnTo>
                  <a:lnTo>
                    <a:pt x="591" y="294"/>
                  </a:lnTo>
                  <a:lnTo>
                    <a:pt x="587" y="266"/>
                  </a:lnTo>
                  <a:lnTo>
                    <a:pt x="582" y="236"/>
                  </a:lnTo>
                  <a:lnTo>
                    <a:pt x="574" y="209"/>
                  </a:lnTo>
                  <a:lnTo>
                    <a:pt x="562" y="182"/>
                  </a:lnTo>
                  <a:lnTo>
                    <a:pt x="549" y="155"/>
                  </a:lnTo>
                  <a:lnTo>
                    <a:pt x="534" y="130"/>
                  </a:lnTo>
                  <a:lnTo>
                    <a:pt x="514" y="107"/>
                  </a:lnTo>
                  <a:lnTo>
                    <a:pt x="494" y="85"/>
                  </a:lnTo>
                  <a:lnTo>
                    <a:pt x="470" y="65"/>
                  </a:lnTo>
                  <a:lnTo>
                    <a:pt x="447" y="48"/>
                  </a:lnTo>
                  <a:lnTo>
                    <a:pt x="422" y="33"/>
                  </a:lnTo>
                  <a:lnTo>
                    <a:pt x="395" y="21"/>
                  </a:lnTo>
                  <a:lnTo>
                    <a:pt x="367" y="11"/>
                  </a:lnTo>
                  <a:lnTo>
                    <a:pt x="338" y="5"/>
                  </a:lnTo>
                  <a:lnTo>
                    <a:pt x="310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6079" y="1957"/>
              <a:ext cx="264" cy="142"/>
            </a:xfrm>
            <a:custGeom>
              <a:avLst/>
              <a:gdLst>
                <a:gd name="T0" fmla="*/ 11 w 502"/>
                <a:gd name="T1" fmla="*/ 1 h 502"/>
                <a:gd name="T2" fmla="*/ 9 w 502"/>
                <a:gd name="T3" fmla="*/ 1 h 502"/>
                <a:gd name="T4" fmla="*/ 8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7 w 502"/>
                <a:gd name="T61" fmla="*/ 0 h 502"/>
                <a:gd name="T62" fmla="*/ 8 w 502"/>
                <a:gd name="T63" fmla="*/ 0 h 502"/>
                <a:gd name="T64" fmla="*/ 9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5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19 w 502"/>
                <a:gd name="T89" fmla="*/ 0 h 502"/>
                <a:gd name="T90" fmla="*/ 19 w 502"/>
                <a:gd name="T91" fmla="*/ 0 h 502"/>
                <a:gd name="T92" fmla="*/ 20 w 502"/>
                <a:gd name="T93" fmla="*/ 0 h 502"/>
                <a:gd name="T94" fmla="*/ 20 w 502"/>
                <a:gd name="T95" fmla="*/ 0 h 502"/>
                <a:gd name="T96" fmla="*/ 20 w 502"/>
                <a:gd name="T97" fmla="*/ 1 h 502"/>
                <a:gd name="T98" fmla="*/ 20 w 502"/>
                <a:gd name="T99" fmla="*/ 1 h 502"/>
                <a:gd name="T100" fmla="*/ 19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4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5" y="410"/>
                  </a:lnTo>
                  <a:lnTo>
                    <a:pt x="50" y="390"/>
                  </a:lnTo>
                  <a:lnTo>
                    <a:pt x="37" y="370"/>
                  </a:lnTo>
                  <a:lnTo>
                    <a:pt x="25" y="347"/>
                  </a:lnTo>
                  <a:lnTo>
                    <a:pt x="15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2" y="19"/>
                  </a:lnTo>
                  <a:lnTo>
                    <a:pt x="166" y="12"/>
                  </a:lnTo>
                  <a:lnTo>
                    <a:pt x="189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1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8" y="42"/>
                  </a:lnTo>
                  <a:lnTo>
                    <a:pt x="398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5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6093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1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1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5" y="5"/>
                  </a:lnTo>
                  <a:lnTo>
                    <a:pt x="125" y="18"/>
                  </a:lnTo>
                  <a:lnTo>
                    <a:pt x="88" y="38"/>
                  </a:lnTo>
                  <a:lnTo>
                    <a:pt x="57" y="65"/>
                  </a:lnTo>
                  <a:lnTo>
                    <a:pt x="31" y="98"/>
                  </a:lnTo>
                  <a:lnTo>
                    <a:pt x="13" y="135"/>
                  </a:lnTo>
                  <a:lnTo>
                    <a:pt x="1" y="177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6" y="266"/>
                  </a:lnTo>
                  <a:lnTo>
                    <a:pt x="13" y="288"/>
                  </a:lnTo>
                  <a:lnTo>
                    <a:pt x="21" y="308"/>
                  </a:lnTo>
                  <a:lnTo>
                    <a:pt x="31" y="326"/>
                  </a:lnTo>
                  <a:lnTo>
                    <a:pt x="43" y="346"/>
                  </a:lnTo>
                  <a:lnTo>
                    <a:pt x="58" y="363"/>
                  </a:lnTo>
                  <a:lnTo>
                    <a:pt x="73" y="380"/>
                  </a:lnTo>
                  <a:lnTo>
                    <a:pt x="90" y="395"/>
                  </a:lnTo>
                  <a:lnTo>
                    <a:pt x="108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0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7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4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1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1" y="308"/>
                  </a:lnTo>
                  <a:lnTo>
                    <a:pt x="438" y="288"/>
                  </a:lnTo>
                  <a:lnTo>
                    <a:pt x="441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1" y="200"/>
                  </a:lnTo>
                  <a:lnTo>
                    <a:pt x="436" y="179"/>
                  </a:lnTo>
                  <a:lnTo>
                    <a:pt x="430" y="157"/>
                  </a:lnTo>
                  <a:lnTo>
                    <a:pt x="421" y="137"/>
                  </a:lnTo>
                  <a:lnTo>
                    <a:pt x="411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69" y="65"/>
                  </a:lnTo>
                  <a:lnTo>
                    <a:pt x="353" y="50"/>
                  </a:lnTo>
                  <a:lnTo>
                    <a:pt x="334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2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auto">
            <a:xfrm>
              <a:off x="6118" y="1977"/>
              <a:ext cx="186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8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0 w 355"/>
                <a:gd name="T69" fmla="*/ 0 h 355"/>
                <a:gd name="T70" fmla="*/ 11 w 355"/>
                <a:gd name="T71" fmla="*/ 0 h 355"/>
                <a:gd name="T72" fmla="*/ 12 w 355"/>
                <a:gd name="T73" fmla="*/ 0 h 355"/>
                <a:gd name="T74" fmla="*/ 12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1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7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8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3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0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0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2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1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19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09" y="303"/>
                  </a:lnTo>
                  <a:lnTo>
                    <a:pt x="284" y="325"/>
                  </a:lnTo>
                  <a:lnTo>
                    <a:pt x="256" y="341"/>
                  </a:lnTo>
                  <a:lnTo>
                    <a:pt x="222" y="351"/>
                  </a:lnTo>
                  <a:lnTo>
                    <a:pt x="187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auto">
            <a:xfrm>
              <a:off x="7016" y="1944"/>
              <a:ext cx="311" cy="167"/>
            </a:xfrm>
            <a:custGeom>
              <a:avLst/>
              <a:gdLst>
                <a:gd name="T0" fmla="*/ 10 w 589"/>
                <a:gd name="T1" fmla="*/ 0 h 589"/>
                <a:gd name="T2" fmla="*/ 8 w 589"/>
                <a:gd name="T3" fmla="*/ 0 h 589"/>
                <a:gd name="T4" fmla="*/ 6 w 589"/>
                <a:gd name="T5" fmla="*/ 0 h 589"/>
                <a:gd name="T6" fmla="*/ 4 w 589"/>
                <a:gd name="T7" fmla="*/ 0 h 589"/>
                <a:gd name="T8" fmla="*/ 2 w 589"/>
                <a:gd name="T9" fmla="*/ 0 h 589"/>
                <a:gd name="T10" fmla="*/ 1 w 589"/>
                <a:gd name="T11" fmla="*/ 0 h 589"/>
                <a:gd name="T12" fmla="*/ 1 w 589"/>
                <a:gd name="T13" fmla="*/ 0 h 589"/>
                <a:gd name="T14" fmla="*/ 0 w 589"/>
                <a:gd name="T15" fmla="*/ 1 h 589"/>
                <a:gd name="T16" fmla="*/ 1 w 589"/>
                <a:gd name="T17" fmla="*/ 1 h 589"/>
                <a:gd name="T18" fmla="*/ 1 w 589"/>
                <a:gd name="T19" fmla="*/ 1 h 589"/>
                <a:gd name="T20" fmla="*/ 2 w 589"/>
                <a:gd name="T21" fmla="*/ 1 h 589"/>
                <a:gd name="T22" fmla="*/ 3 w 589"/>
                <a:gd name="T23" fmla="*/ 1 h 589"/>
                <a:gd name="T24" fmla="*/ 5 w 589"/>
                <a:gd name="T25" fmla="*/ 1 h 589"/>
                <a:gd name="T26" fmla="*/ 7 w 589"/>
                <a:gd name="T27" fmla="*/ 1 h 589"/>
                <a:gd name="T28" fmla="*/ 9 w 589"/>
                <a:gd name="T29" fmla="*/ 1 h 589"/>
                <a:gd name="T30" fmla="*/ 12 w 589"/>
                <a:gd name="T31" fmla="*/ 1 h 589"/>
                <a:gd name="T32" fmla="*/ 14 w 589"/>
                <a:gd name="T33" fmla="*/ 1 h 589"/>
                <a:gd name="T34" fmla="*/ 16 w 589"/>
                <a:gd name="T35" fmla="*/ 1 h 589"/>
                <a:gd name="T36" fmla="*/ 18 w 589"/>
                <a:gd name="T37" fmla="*/ 1 h 589"/>
                <a:gd name="T38" fmla="*/ 21 w 589"/>
                <a:gd name="T39" fmla="*/ 1 h 589"/>
                <a:gd name="T40" fmla="*/ 22 w 589"/>
                <a:gd name="T41" fmla="*/ 1 h 589"/>
                <a:gd name="T42" fmla="*/ 23 w 589"/>
                <a:gd name="T43" fmla="*/ 1 h 589"/>
                <a:gd name="T44" fmla="*/ 24 w 589"/>
                <a:gd name="T45" fmla="*/ 1 h 589"/>
                <a:gd name="T46" fmla="*/ 24 w 589"/>
                <a:gd name="T47" fmla="*/ 1 h 589"/>
                <a:gd name="T48" fmla="*/ 24 w 589"/>
                <a:gd name="T49" fmla="*/ 1 h 589"/>
                <a:gd name="T50" fmla="*/ 23 w 589"/>
                <a:gd name="T51" fmla="*/ 0 h 589"/>
                <a:gd name="T52" fmla="*/ 23 w 589"/>
                <a:gd name="T53" fmla="*/ 0 h 589"/>
                <a:gd name="T54" fmla="*/ 21 w 589"/>
                <a:gd name="T55" fmla="*/ 0 h 589"/>
                <a:gd name="T56" fmla="*/ 19 w 589"/>
                <a:gd name="T57" fmla="*/ 0 h 589"/>
                <a:gd name="T58" fmla="*/ 17 w 589"/>
                <a:gd name="T59" fmla="*/ 0 h 589"/>
                <a:gd name="T60" fmla="*/ 15 w 589"/>
                <a:gd name="T61" fmla="*/ 0 h 589"/>
                <a:gd name="T62" fmla="*/ 13 w 589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9"/>
                <a:gd name="T97" fmla="*/ 0 h 589"/>
                <a:gd name="T98" fmla="*/ 589 w 589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9" h="589">
                  <a:moveTo>
                    <a:pt x="278" y="0"/>
                  </a:moveTo>
                  <a:lnTo>
                    <a:pt x="248" y="1"/>
                  </a:lnTo>
                  <a:lnTo>
                    <a:pt x="219" y="6"/>
                  </a:lnTo>
                  <a:lnTo>
                    <a:pt x="191" y="13"/>
                  </a:lnTo>
                  <a:lnTo>
                    <a:pt x="164" y="23"/>
                  </a:lnTo>
                  <a:lnTo>
                    <a:pt x="139" y="35"/>
                  </a:lnTo>
                  <a:lnTo>
                    <a:pt x="115" y="50"/>
                  </a:lnTo>
                  <a:lnTo>
                    <a:pt x="94" y="67"/>
                  </a:lnTo>
                  <a:lnTo>
                    <a:pt x="74" y="87"/>
                  </a:lnTo>
                  <a:lnTo>
                    <a:pt x="57" y="107"/>
                  </a:lnTo>
                  <a:lnTo>
                    <a:pt x="40" y="130"/>
                  </a:lnTo>
                  <a:lnTo>
                    <a:pt x="27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2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8" y="353"/>
                  </a:lnTo>
                  <a:lnTo>
                    <a:pt x="17" y="380"/>
                  </a:lnTo>
                  <a:lnTo>
                    <a:pt x="28" y="406"/>
                  </a:lnTo>
                  <a:lnTo>
                    <a:pt x="42" y="433"/>
                  </a:lnTo>
                  <a:lnTo>
                    <a:pt x="57" y="458"/>
                  </a:lnTo>
                  <a:lnTo>
                    <a:pt x="77" y="482"/>
                  </a:lnTo>
                  <a:lnTo>
                    <a:pt x="97" y="503"/>
                  </a:lnTo>
                  <a:lnTo>
                    <a:pt x="120" y="524"/>
                  </a:lnTo>
                  <a:lnTo>
                    <a:pt x="144" y="540"/>
                  </a:lnTo>
                  <a:lnTo>
                    <a:pt x="169" y="555"/>
                  </a:lnTo>
                  <a:lnTo>
                    <a:pt x="196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0" y="587"/>
                  </a:lnTo>
                  <a:lnTo>
                    <a:pt x="368" y="584"/>
                  </a:lnTo>
                  <a:lnTo>
                    <a:pt x="397" y="577"/>
                  </a:lnTo>
                  <a:lnTo>
                    <a:pt x="423" y="567"/>
                  </a:lnTo>
                  <a:lnTo>
                    <a:pt x="447" y="555"/>
                  </a:lnTo>
                  <a:lnTo>
                    <a:pt x="472" y="540"/>
                  </a:lnTo>
                  <a:lnTo>
                    <a:pt x="494" y="524"/>
                  </a:lnTo>
                  <a:lnTo>
                    <a:pt x="514" y="503"/>
                  </a:lnTo>
                  <a:lnTo>
                    <a:pt x="532" y="482"/>
                  </a:lnTo>
                  <a:lnTo>
                    <a:pt x="549" y="458"/>
                  </a:lnTo>
                  <a:lnTo>
                    <a:pt x="562" y="433"/>
                  </a:lnTo>
                  <a:lnTo>
                    <a:pt x="574" y="406"/>
                  </a:lnTo>
                  <a:lnTo>
                    <a:pt x="582" y="380"/>
                  </a:lnTo>
                  <a:lnTo>
                    <a:pt x="587" y="353"/>
                  </a:lnTo>
                  <a:lnTo>
                    <a:pt x="589" y="323"/>
                  </a:lnTo>
                  <a:lnTo>
                    <a:pt x="589" y="294"/>
                  </a:lnTo>
                  <a:lnTo>
                    <a:pt x="586" y="266"/>
                  </a:lnTo>
                  <a:lnTo>
                    <a:pt x="581" y="236"/>
                  </a:lnTo>
                  <a:lnTo>
                    <a:pt x="572" y="209"/>
                  </a:lnTo>
                  <a:lnTo>
                    <a:pt x="561" y="182"/>
                  </a:lnTo>
                  <a:lnTo>
                    <a:pt x="547" y="155"/>
                  </a:lnTo>
                  <a:lnTo>
                    <a:pt x="532" y="130"/>
                  </a:lnTo>
                  <a:lnTo>
                    <a:pt x="512" y="107"/>
                  </a:lnTo>
                  <a:lnTo>
                    <a:pt x="492" y="85"/>
                  </a:lnTo>
                  <a:lnTo>
                    <a:pt x="469" y="65"/>
                  </a:lnTo>
                  <a:lnTo>
                    <a:pt x="445" y="48"/>
                  </a:lnTo>
                  <a:lnTo>
                    <a:pt x="420" y="33"/>
                  </a:lnTo>
                  <a:lnTo>
                    <a:pt x="393" y="21"/>
                  </a:lnTo>
                  <a:lnTo>
                    <a:pt x="365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auto">
            <a:xfrm>
              <a:off x="7039" y="1957"/>
              <a:ext cx="265" cy="142"/>
            </a:xfrm>
            <a:custGeom>
              <a:avLst/>
              <a:gdLst>
                <a:gd name="T0" fmla="*/ 11 w 502"/>
                <a:gd name="T1" fmla="*/ 1 h 502"/>
                <a:gd name="T2" fmla="*/ 10 w 502"/>
                <a:gd name="T3" fmla="*/ 1 h 502"/>
                <a:gd name="T4" fmla="*/ 9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8 w 502"/>
                <a:gd name="T61" fmla="*/ 0 h 502"/>
                <a:gd name="T62" fmla="*/ 8 w 502"/>
                <a:gd name="T63" fmla="*/ 0 h 502"/>
                <a:gd name="T64" fmla="*/ 10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6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20 w 502"/>
                <a:gd name="T89" fmla="*/ 0 h 502"/>
                <a:gd name="T90" fmla="*/ 20 w 502"/>
                <a:gd name="T91" fmla="*/ 0 h 502"/>
                <a:gd name="T92" fmla="*/ 21 w 502"/>
                <a:gd name="T93" fmla="*/ 0 h 502"/>
                <a:gd name="T94" fmla="*/ 21 w 502"/>
                <a:gd name="T95" fmla="*/ 0 h 502"/>
                <a:gd name="T96" fmla="*/ 21 w 502"/>
                <a:gd name="T97" fmla="*/ 1 h 502"/>
                <a:gd name="T98" fmla="*/ 21 w 502"/>
                <a:gd name="T99" fmla="*/ 1 h 502"/>
                <a:gd name="T100" fmla="*/ 20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5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6" y="410"/>
                  </a:lnTo>
                  <a:lnTo>
                    <a:pt x="51" y="390"/>
                  </a:lnTo>
                  <a:lnTo>
                    <a:pt x="37" y="370"/>
                  </a:lnTo>
                  <a:lnTo>
                    <a:pt x="26" y="347"/>
                  </a:lnTo>
                  <a:lnTo>
                    <a:pt x="16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3" y="19"/>
                  </a:lnTo>
                  <a:lnTo>
                    <a:pt x="166" y="12"/>
                  </a:lnTo>
                  <a:lnTo>
                    <a:pt x="190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2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9" y="42"/>
                  </a:lnTo>
                  <a:lnTo>
                    <a:pt x="399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6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auto">
            <a:xfrm>
              <a:off x="7054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2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2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6" y="5"/>
                  </a:lnTo>
                  <a:lnTo>
                    <a:pt x="125" y="18"/>
                  </a:lnTo>
                  <a:lnTo>
                    <a:pt x="89" y="38"/>
                  </a:lnTo>
                  <a:lnTo>
                    <a:pt x="57" y="65"/>
                  </a:lnTo>
                  <a:lnTo>
                    <a:pt x="32" y="98"/>
                  </a:lnTo>
                  <a:lnTo>
                    <a:pt x="13" y="135"/>
                  </a:lnTo>
                  <a:lnTo>
                    <a:pt x="2" y="177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3" y="288"/>
                  </a:lnTo>
                  <a:lnTo>
                    <a:pt x="22" y="308"/>
                  </a:lnTo>
                  <a:lnTo>
                    <a:pt x="32" y="326"/>
                  </a:lnTo>
                  <a:lnTo>
                    <a:pt x="43" y="346"/>
                  </a:lnTo>
                  <a:lnTo>
                    <a:pt x="59" y="363"/>
                  </a:lnTo>
                  <a:lnTo>
                    <a:pt x="74" y="380"/>
                  </a:lnTo>
                  <a:lnTo>
                    <a:pt x="90" y="395"/>
                  </a:lnTo>
                  <a:lnTo>
                    <a:pt x="109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1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8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5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2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2" y="308"/>
                  </a:lnTo>
                  <a:lnTo>
                    <a:pt x="438" y="288"/>
                  </a:lnTo>
                  <a:lnTo>
                    <a:pt x="442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2" y="200"/>
                  </a:lnTo>
                  <a:lnTo>
                    <a:pt x="437" y="179"/>
                  </a:lnTo>
                  <a:lnTo>
                    <a:pt x="430" y="157"/>
                  </a:lnTo>
                  <a:lnTo>
                    <a:pt x="422" y="137"/>
                  </a:lnTo>
                  <a:lnTo>
                    <a:pt x="412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70" y="65"/>
                  </a:lnTo>
                  <a:lnTo>
                    <a:pt x="353" y="50"/>
                  </a:lnTo>
                  <a:lnTo>
                    <a:pt x="335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3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auto">
            <a:xfrm>
              <a:off x="7078" y="1977"/>
              <a:ext cx="187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9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1 w 355"/>
                <a:gd name="T69" fmla="*/ 0 h 355"/>
                <a:gd name="T70" fmla="*/ 12 w 355"/>
                <a:gd name="T71" fmla="*/ 0 h 355"/>
                <a:gd name="T72" fmla="*/ 12 w 355"/>
                <a:gd name="T73" fmla="*/ 0 h 355"/>
                <a:gd name="T74" fmla="*/ 13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2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8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9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4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1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1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3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3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20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10" y="303"/>
                  </a:lnTo>
                  <a:lnTo>
                    <a:pt x="285" y="325"/>
                  </a:lnTo>
                  <a:lnTo>
                    <a:pt x="256" y="341"/>
                  </a:lnTo>
                  <a:lnTo>
                    <a:pt x="223" y="351"/>
                  </a:lnTo>
                  <a:lnTo>
                    <a:pt x="188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auto">
            <a:xfrm>
              <a:off x="6753" y="1665"/>
              <a:ext cx="104" cy="56"/>
            </a:xfrm>
            <a:custGeom>
              <a:avLst/>
              <a:gdLst>
                <a:gd name="T0" fmla="*/ 4 w 196"/>
                <a:gd name="T1" fmla="*/ 0 h 197"/>
                <a:gd name="T2" fmla="*/ 3 w 196"/>
                <a:gd name="T3" fmla="*/ 0 h 197"/>
                <a:gd name="T4" fmla="*/ 2 w 196"/>
                <a:gd name="T5" fmla="*/ 0 h 197"/>
                <a:gd name="T6" fmla="*/ 2 w 196"/>
                <a:gd name="T7" fmla="*/ 0 h 197"/>
                <a:gd name="T8" fmla="*/ 1 w 196"/>
                <a:gd name="T9" fmla="*/ 0 h 197"/>
                <a:gd name="T10" fmla="*/ 1 w 196"/>
                <a:gd name="T11" fmla="*/ 0 h 197"/>
                <a:gd name="T12" fmla="*/ 1 w 196"/>
                <a:gd name="T13" fmla="*/ 0 h 197"/>
                <a:gd name="T14" fmla="*/ 0 w 196"/>
                <a:gd name="T15" fmla="*/ 0 h 197"/>
                <a:gd name="T16" fmla="*/ 0 w 196"/>
                <a:gd name="T17" fmla="*/ 0 h 197"/>
                <a:gd name="T18" fmla="*/ 1 w 196"/>
                <a:gd name="T19" fmla="*/ 0 h 197"/>
                <a:gd name="T20" fmla="*/ 1 w 196"/>
                <a:gd name="T21" fmla="*/ 0 h 197"/>
                <a:gd name="T22" fmla="*/ 1 w 196"/>
                <a:gd name="T23" fmla="*/ 0 h 197"/>
                <a:gd name="T24" fmla="*/ 2 w 196"/>
                <a:gd name="T25" fmla="*/ 0 h 197"/>
                <a:gd name="T26" fmla="*/ 2 w 196"/>
                <a:gd name="T27" fmla="*/ 0 h 197"/>
                <a:gd name="T28" fmla="*/ 2 w 196"/>
                <a:gd name="T29" fmla="*/ 0 h 197"/>
                <a:gd name="T30" fmla="*/ 2 w 196"/>
                <a:gd name="T31" fmla="*/ 0 h 197"/>
                <a:gd name="T32" fmla="*/ 3 w 196"/>
                <a:gd name="T33" fmla="*/ 0 h 197"/>
                <a:gd name="T34" fmla="*/ 3 w 196"/>
                <a:gd name="T35" fmla="*/ 0 h 197"/>
                <a:gd name="T36" fmla="*/ 4 w 196"/>
                <a:gd name="T37" fmla="*/ 0 h 197"/>
                <a:gd name="T38" fmla="*/ 4 w 196"/>
                <a:gd name="T39" fmla="*/ 0 h 197"/>
                <a:gd name="T40" fmla="*/ 4 w 196"/>
                <a:gd name="T41" fmla="*/ 0 h 197"/>
                <a:gd name="T42" fmla="*/ 5 w 196"/>
                <a:gd name="T43" fmla="*/ 0 h 197"/>
                <a:gd name="T44" fmla="*/ 5 w 196"/>
                <a:gd name="T45" fmla="*/ 0 h 197"/>
                <a:gd name="T46" fmla="*/ 6 w 196"/>
                <a:gd name="T47" fmla="*/ 0 h 197"/>
                <a:gd name="T48" fmla="*/ 6 w 196"/>
                <a:gd name="T49" fmla="*/ 0 h 197"/>
                <a:gd name="T50" fmla="*/ 6 w 196"/>
                <a:gd name="T51" fmla="*/ 0 h 197"/>
                <a:gd name="T52" fmla="*/ 7 w 196"/>
                <a:gd name="T53" fmla="*/ 0 h 197"/>
                <a:gd name="T54" fmla="*/ 7 w 196"/>
                <a:gd name="T55" fmla="*/ 0 h 197"/>
                <a:gd name="T56" fmla="*/ 7 w 196"/>
                <a:gd name="T57" fmla="*/ 0 h 197"/>
                <a:gd name="T58" fmla="*/ 7 w 196"/>
                <a:gd name="T59" fmla="*/ 0 h 197"/>
                <a:gd name="T60" fmla="*/ 8 w 196"/>
                <a:gd name="T61" fmla="*/ 0 h 197"/>
                <a:gd name="T62" fmla="*/ 8 w 196"/>
                <a:gd name="T63" fmla="*/ 0 h 197"/>
                <a:gd name="T64" fmla="*/ 8 w 196"/>
                <a:gd name="T65" fmla="*/ 0 h 197"/>
                <a:gd name="T66" fmla="*/ 8 w 196"/>
                <a:gd name="T67" fmla="*/ 0 h 197"/>
                <a:gd name="T68" fmla="*/ 8 w 196"/>
                <a:gd name="T69" fmla="*/ 0 h 197"/>
                <a:gd name="T70" fmla="*/ 7 w 196"/>
                <a:gd name="T71" fmla="*/ 0 h 197"/>
                <a:gd name="T72" fmla="*/ 7 w 196"/>
                <a:gd name="T73" fmla="*/ 0 h 197"/>
                <a:gd name="T74" fmla="*/ 6 w 196"/>
                <a:gd name="T75" fmla="*/ 0 h 197"/>
                <a:gd name="T76" fmla="*/ 6 w 196"/>
                <a:gd name="T77" fmla="*/ 0 h 197"/>
                <a:gd name="T78" fmla="*/ 6 w 196"/>
                <a:gd name="T79" fmla="*/ 0 h 197"/>
                <a:gd name="T80" fmla="*/ 6 w 196"/>
                <a:gd name="T81" fmla="*/ 0 h 197"/>
                <a:gd name="T82" fmla="*/ 5 w 196"/>
                <a:gd name="T83" fmla="*/ 0 h 197"/>
                <a:gd name="T84" fmla="*/ 4 w 196"/>
                <a:gd name="T85" fmla="*/ 0 h 197"/>
                <a:gd name="T86" fmla="*/ 4 w 196"/>
                <a:gd name="T87" fmla="*/ 0 h 197"/>
                <a:gd name="T88" fmla="*/ 4 w 196"/>
                <a:gd name="T89" fmla="*/ 0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197"/>
                <a:gd name="T137" fmla="*/ 196 w 196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197">
                  <a:moveTo>
                    <a:pt x="92" y="0"/>
                  </a:moveTo>
                  <a:lnTo>
                    <a:pt x="72" y="1"/>
                  </a:lnTo>
                  <a:lnTo>
                    <a:pt x="56" y="8"/>
                  </a:lnTo>
                  <a:lnTo>
                    <a:pt x="39" y="17"/>
                  </a:lnTo>
                  <a:lnTo>
                    <a:pt x="25" y="28"/>
                  </a:lnTo>
                  <a:lnTo>
                    <a:pt x="14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4" y="119"/>
                  </a:lnTo>
                  <a:lnTo>
                    <a:pt x="10" y="135"/>
                  </a:lnTo>
                  <a:lnTo>
                    <a:pt x="20" y="152"/>
                  </a:lnTo>
                  <a:lnTo>
                    <a:pt x="32" y="167"/>
                  </a:lnTo>
                  <a:lnTo>
                    <a:pt x="40" y="174"/>
                  </a:lnTo>
                  <a:lnTo>
                    <a:pt x="49" y="179"/>
                  </a:lnTo>
                  <a:lnTo>
                    <a:pt x="57" y="186"/>
                  </a:lnTo>
                  <a:lnTo>
                    <a:pt x="66" y="189"/>
                  </a:lnTo>
                  <a:lnTo>
                    <a:pt x="76" y="192"/>
                  </a:lnTo>
                  <a:lnTo>
                    <a:pt x="84" y="196"/>
                  </a:lnTo>
                  <a:lnTo>
                    <a:pt x="94" y="197"/>
                  </a:lnTo>
                  <a:lnTo>
                    <a:pt x="104" y="197"/>
                  </a:lnTo>
                  <a:lnTo>
                    <a:pt x="114" y="197"/>
                  </a:lnTo>
                  <a:lnTo>
                    <a:pt x="122" y="196"/>
                  </a:lnTo>
                  <a:lnTo>
                    <a:pt x="133" y="192"/>
                  </a:lnTo>
                  <a:lnTo>
                    <a:pt x="141" y="189"/>
                  </a:lnTo>
                  <a:lnTo>
                    <a:pt x="149" y="186"/>
                  </a:lnTo>
                  <a:lnTo>
                    <a:pt x="158" y="179"/>
                  </a:lnTo>
                  <a:lnTo>
                    <a:pt x="164" y="174"/>
                  </a:lnTo>
                  <a:lnTo>
                    <a:pt x="171" y="167"/>
                  </a:lnTo>
                  <a:lnTo>
                    <a:pt x="183" y="152"/>
                  </a:lnTo>
                  <a:lnTo>
                    <a:pt x="191" y="135"/>
                  </a:lnTo>
                  <a:lnTo>
                    <a:pt x="196" y="119"/>
                  </a:lnTo>
                  <a:lnTo>
                    <a:pt x="196" y="99"/>
                  </a:lnTo>
                  <a:lnTo>
                    <a:pt x="193" y="78"/>
                  </a:lnTo>
                  <a:lnTo>
                    <a:pt x="188" y="60"/>
                  </a:lnTo>
                  <a:lnTo>
                    <a:pt x="178" y="43"/>
                  </a:lnTo>
                  <a:lnTo>
                    <a:pt x="164" y="28"/>
                  </a:lnTo>
                  <a:lnTo>
                    <a:pt x="156" y="22"/>
                  </a:lnTo>
                  <a:lnTo>
                    <a:pt x="148" y="17"/>
                  </a:lnTo>
                  <a:lnTo>
                    <a:pt x="139" y="11"/>
                  </a:lnTo>
                  <a:lnTo>
                    <a:pt x="131" y="6"/>
                  </a:lnTo>
                  <a:lnTo>
                    <a:pt x="121" y="3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80" name="Freeform 28"/>
            <p:cNvSpPr>
              <a:spLocks/>
            </p:cNvSpPr>
            <p:nvPr/>
          </p:nvSpPr>
          <p:spPr bwMode="auto">
            <a:xfrm>
              <a:off x="6764" y="1671"/>
              <a:ext cx="82" cy="45"/>
            </a:xfrm>
            <a:custGeom>
              <a:avLst/>
              <a:gdLst>
                <a:gd name="T0" fmla="*/ 3 w 156"/>
                <a:gd name="T1" fmla="*/ 0 h 157"/>
                <a:gd name="T2" fmla="*/ 3 w 156"/>
                <a:gd name="T3" fmla="*/ 0 h 157"/>
                <a:gd name="T4" fmla="*/ 3 w 156"/>
                <a:gd name="T5" fmla="*/ 0 h 157"/>
                <a:gd name="T6" fmla="*/ 3 w 156"/>
                <a:gd name="T7" fmla="*/ 0 h 157"/>
                <a:gd name="T8" fmla="*/ 2 w 156"/>
                <a:gd name="T9" fmla="*/ 0 h 157"/>
                <a:gd name="T10" fmla="*/ 2 w 156"/>
                <a:gd name="T11" fmla="*/ 0 h 157"/>
                <a:gd name="T12" fmla="*/ 2 w 156"/>
                <a:gd name="T13" fmla="*/ 0 h 157"/>
                <a:gd name="T14" fmla="*/ 2 w 156"/>
                <a:gd name="T15" fmla="*/ 0 h 157"/>
                <a:gd name="T16" fmla="*/ 1 w 156"/>
                <a:gd name="T17" fmla="*/ 0 h 157"/>
                <a:gd name="T18" fmla="*/ 1 w 156"/>
                <a:gd name="T19" fmla="*/ 0 h 157"/>
                <a:gd name="T20" fmla="*/ 1 w 156"/>
                <a:gd name="T21" fmla="*/ 0 h 157"/>
                <a:gd name="T22" fmla="*/ 1 w 156"/>
                <a:gd name="T23" fmla="*/ 0 h 157"/>
                <a:gd name="T24" fmla="*/ 0 w 156"/>
                <a:gd name="T25" fmla="*/ 0 h 157"/>
                <a:gd name="T26" fmla="*/ 0 w 156"/>
                <a:gd name="T27" fmla="*/ 0 h 157"/>
                <a:gd name="T28" fmla="*/ 1 w 156"/>
                <a:gd name="T29" fmla="*/ 0 h 157"/>
                <a:gd name="T30" fmla="*/ 1 w 156"/>
                <a:gd name="T31" fmla="*/ 0 h 157"/>
                <a:gd name="T32" fmla="*/ 1 w 156"/>
                <a:gd name="T33" fmla="*/ 0 h 157"/>
                <a:gd name="T34" fmla="*/ 1 w 156"/>
                <a:gd name="T35" fmla="*/ 0 h 157"/>
                <a:gd name="T36" fmla="*/ 2 w 156"/>
                <a:gd name="T37" fmla="*/ 0 h 157"/>
                <a:gd name="T38" fmla="*/ 2 w 156"/>
                <a:gd name="T39" fmla="*/ 0 h 157"/>
                <a:gd name="T40" fmla="*/ 2 w 156"/>
                <a:gd name="T41" fmla="*/ 0 h 157"/>
                <a:gd name="T42" fmla="*/ 2 w 156"/>
                <a:gd name="T43" fmla="*/ 0 h 157"/>
                <a:gd name="T44" fmla="*/ 2 w 156"/>
                <a:gd name="T45" fmla="*/ 0 h 157"/>
                <a:gd name="T46" fmla="*/ 3 w 156"/>
                <a:gd name="T47" fmla="*/ 0 h 157"/>
                <a:gd name="T48" fmla="*/ 3 w 156"/>
                <a:gd name="T49" fmla="*/ 0 h 157"/>
                <a:gd name="T50" fmla="*/ 3 w 156"/>
                <a:gd name="T51" fmla="*/ 0 h 157"/>
                <a:gd name="T52" fmla="*/ 4 w 156"/>
                <a:gd name="T53" fmla="*/ 0 h 157"/>
                <a:gd name="T54" fmla="*/ 4 w 156"/>
                <a:gd name="T55" fmla="*/ 0 h 157"/>
                <a:gd name="T56" fmla="*/ 4 w 156"/>
                <a:gd name="T57" fmla="*/ 0 h 157"/>
                <a:gd name="T58" fmla="*/ 4 w 156"/>
                <a:gd name="T59" fmla="*/ 0 h 157"/>
                <a:gd name="T60" fmla="*/ 5 w 156"/>
                <a:gd name="T61" fmla="*/ 0 h 157"/>
                <a:gd name="T62" fmla="*/ 5 w 156"/>
                <a:gd name="T63" fmla="*/ 0 h 157"/>
                <a:gd name="T64" fmla="*/ 5 w 156"/>
                <a:gd name="T65" fmla="*/ 0 h 157"/>
                <a:gd name="T66" fmla="*/ 6 w 156"/>
                <a:gd name="T67" fmla="*/ 0 h 157"/>
                <a:gd name="T68" fmla="*/ 6 w 156"/>
                <a:gd name="T69" fmla="*/ 0 h 157"/>
                <a:gd name="T70" fmla="*/ 6 w 156"/>
                <a:gd name="T71" fmla="*/ 0 h 157"/>
                <a:gd name="T72" fmla="*/ 6 w 156"/>
                <a:gd name="T73" fmla="*/ 0 h 157"/>
                <a:gd name="T74" fmla="*/ 6 w 156"/>
                <a:gd name="T75" fmla="*/ 0 h 157"/>
                <a:gd name="T76" fmla="*/ 6 w 156"/>
                <a:gd name="T77" fmla="*/ 0 h 157"/>
                <a:gd name="T78" fmla="*/ 6 w 156"/>
                <a:gd name="T79" fmla="*/ 0 h 157"/>
                <a:gd name="T80" fmla="*/ 6 w 156"/>
                <a:gd name="T81" fmla="*/ 0 h 157"/>
                <a:gd name="T82" fmla="*/ 5 w 156"/>
                <a:gd name="T83" fmla="*/ 0 h 157"/>
                <a:gd name="T84" fmla="*/ 4 w 156"/>
                <a:gd name="T85" fmla="*/ 0 h 157"/>
                <a:gd name="T86" fmla="*/ 4 w 156"/>
                <a:gd name="T87" fmla="*/ 0 h 157"/>
                <a:gd name="T88" fmla="*/ 3 w 156"/>
                <a:gd name="T89" fmla="*/ 0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57"/>
                <a:gd name="T137" fmla="*/ 156 w 156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57">
                  <a:moveTo>
                    <a:pt x="82" y="157"/>
                  </a:moveTo>
                  <a:lnTo>
                    <a:pt x="76" y="157"/>
                  </a:lnTo>
                  <a:lnTo>
                    <a:pt x="67" y="156"/>
                  </a:lnTo>
                  <a:lnTo>
                    <a:pt x="61" y="154"/>
                  </a:lnTo>
                  <a:lnTo>
                    <a:pt x="52" y="150"/>
                  </a:lnTo>
                  <a:lnTo>
                    <a:pt x="46" y="147"/>
                  </a:lnTo>
                  <a:lnTo>
                    <a:pt x="39" y="144"/>
                  </a:lnTo>
                  <a:lnTo>
                    <a:pt x="32" y="139"/>
                  </a:lnTo>
                  <a:lnTo>
                    <a:pt x="26" y="134"/>
                  </a:lnTo>
                  <a:lnTo>
                    <a:pt x="15" y="122"/>
                  </a:lnTo>
                  <a:lnTo>
                    <a:pt x="7" y="109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4" y="48"/>
                  </a:lnTo>
                  <a:lnTo>
                    <a:pt x="10" y="35"/>
                  </a:lnTo>
                  <a:lnTo>
                    <a:pt x="20" y="23"/>
                  </a:lnTo>
                  <a:lnTo>
                    <a:pt x="26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2"/>
                  </a:lnTo>
                  <a:lnTo>
                    <a:pt x="97" y="3"/>
                  </a:lnTo>
                  <a:lnTo>
                    <a:pt x="106" y="7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4" y="18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9" y="48"/>
                  </a:lnTo>
                  <a:lnTo>
                    <a:pt x="154" y="63"/>
                  </a:lnTo>
                  <a:lnTo>
                    <a:pt x="156" y="79"/>
                  </a:lnTo>
                  <a:lnTo>
                    <a:pt x="156" y="94"/>
                  </a:lnTo>
                  <a:lnTo>
                    <a:pt x="153" y="109"/>
                  </a:lnTo>
                  <a:lnTo>
                    <a:pt x="146" y="122"/>
                  </a:lnTo>
                  <a:lnTo>
                    <a:pt x="138" y="134"/>
                  </a:lnTo>
                  <a:lnTo>
                    <a:pt x="126" y="144"/>
                  </a:lnTo>
                  <a:lnTo>
                    <a:pt x="113" y="150"/>
                  </a:lnTo>
                  <a:lnTo>
                    <a:pt x="97" y="156"/>
                  </a:lnTo>
                  <a:lnTo>
                    <a:pt x="82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auto">
            <a:xfrm>
              <a:off x="6781" y="1676"/>
              <a:ext cx="39" cy="33"/>
            </a:xfrm>
            <a:custGeom>
              <a:avLst/>
              <a:gdLst>
                <a:gd name="T0" fmla="*/ 1 w 76"/>
                <a:gd name="T1" fmla="*/ 0 h 117"/>
                <a:gd name="T2" fmla="*/ 1 w 76"/>
                <a:gd name="T3" fmla="*/ 0 h 117"/>
                <a:gd name="T4" fmla="*/ 1 w 76"/>
                <a:gd name="T5" fmla="*/ 0 h 117"/>
                <a:gd name="T6" fmla="*/ 0 w 76"/>
                <a:gd name="T7" fmla="*/ 0 h 117"/>
                <a:gd name="T8" fmla="*/ 0 w 76"/>
                <a:gd name="T9" fmla="*/ 0 h 117"/>
                <a:gd name="T10" fmla="*/ 1 w 76"/>
                <a:gd name="T11" fmla="*/ 0 h 117"/>
                <a:gd name="T12" fmla="*/ 1 w 76"/>
                <a:gd name="T13" fmla="*/ 0 h 117"/>
                <a:gd name="T14" fmla="*/ 2 w 76"/>
                <a:gd name="T15" fmla="*/ 0 h 117"/>
                <a:gd name="T16" fmla="*/ 3 w 76"/>
                <a:gd name="T17" fmla="*/ 0 h 117"/>
                <a:gd name="T18" fmla="*/ 3 w 76"/>
                <a:gd name="T19" fmla="*/ 0 h 117"/>
                <a:gd name="T20" fmla="*/ 1 w 76"/>
                <a:gd name="T21" fmla="*/ 0 h 117"/>
                <a:gd name="T22" fmla="*/ 1 w 76"/>
                <a:gd name="T23" fmla="*/ 0 h 117"/>
                <a:gd name="T24" fmla="*/ 1 w 76"/>
                <a:gd name="T25" fmla="*/ 0 h 117"/>
                <a:gd name="T26" fmla="*/ 1 w 76"/>
                <a:gd name="T27" fmla="*/ 0 h 117"/>
                <a:gd name="T28" fmla="*/ 1 w 76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17"/>
                <a:gd name="T47" fmla="*/ 76 w 7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17">
                  <a:moveTo>
                    <a:pt x="9" y="19"/>
                  </a:moveTo>
                  <a:lnTo>
                    <a:pt x="5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54"/>
                  </a:lnTo>
                  <a:lnTo>
                    <a:pt x="30" y="50"/>
                  </a:lnTo>
                  <a:lnTo>
                    <a:pt x="34" y="116"/>
                  </a:lnTo>
                  <a:lnTo>
                    <a:pt x="76" y="117"/>
                  </a:lnTo>
                  <a:lnTo>
                    <a:pt x="70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auto">
            <a:xfrm>
              <a:off x="6646" y="1760"/>
              <a:ext cx="57" cy="24"/>
            </a:xfrm>
            <a:custGeom>
              <a:avLst/>
              <a:gdLst>
                <a:gd name="T0" fmla="*/ 0 w 109"/>
                <a:gd name="T1" fmla="*/ 0 h 83"/>
                <a:gd name="T2" fmla="*/ 1 w 109"/>
                <a:gd name="T3" fmla="*/ 0 h 83"/>
                <a:gd name="T4" fmla="*/ 1 w 109"/>
                <a:gd name="T5" fmla="*/ 0 h 83"/>
                <a:gd name="T6" fmla="*/ 1 w 109"/>
                <a:gd name="T7" fmla="*/ 0 h 83"/>
                <a:gd name="T8" fmla="*/ 1 w 109"/>
                <a:gd name="T9" fmla="*/ 0 h 83"/>
                <a:gd name="T10" fmla="*/ 2 w 109"/>
                <a:gd name="T11" fmla="*/ 0 h 83"/>
                <a:gd name="T12" fmla="*/ 2 w 109"/>
                <a:gd name="T13" fmla="*/ 0 h 83"/>
                <a:gd name="T14" fmla="*/ 2 w 109"/>
                <a:gd name="T15" fmla="*/ 0 h 83"/>
                <a:gd name="T16" fmla="*/ 3 w 109"/>
                <a:gd name="T17" fmla="*/ 0 h 83"/>
                <a:gd name="T18" fmla="*/ 4 w 109"/>
                <a:gd name="T19" fmla="*/ 0 h 83"/>
                <a:gd name="T20" fmla="*/ 4 w 109"/>
                <a:gd name="T21" fmla="*/ 0 h 83"/>
                <a:gd name="T22" fmla="*/ 4 w 109"/>
                <a:gd name="T23" fmla="*/ 0 h 83"/>
                <a:gd name="T24" fmla="*/ 4 w 109"/>
                <a:gd name="T25" fmla="*/ 0 h 83"/>
                <a:gd name="T26" fmla="*/ 4 w 109"/>
                <a:gd name="T27" fmla="*/ 0 h 83"/>
                <a:gd name="T28" fmla="*/ 4 w 109"/>
                <a:gd name="T29" fmla="*/ 0 h 83"/>
                <a:gd name="T30" fmla="*/ 4 w 109"/>
                <a:gd name="T31" fmla="*/ 0 h 83"/>
                <a:gd name="T32" fmla="*/ 3 w 109"/>
                <a:gd name="T33" fmla="*/ 0 h 83"/>
                <a:gd name="T34" fmla="*/ 2 w 109"/>
                <a:gd name="T35" fmla="*/ 0 h 83"/>
                <a:gd name="T36" fmla="*/ 2 w 109"/>
                <a:gd name="T37" fmla="*/ 0 h 83"/>
                <a:gd name="T38" fmla="*/ 2 w 109"/>
                <a:gd name="T39" fmla="*/ 0 h 83"/>
                <a:gd name="T40" fmla="*/ 1 w 109"/>
                <a:gd name="T41" fmla="*/ 0 h 83"/>
                <a:gd name="T42" fmla="*/ 1 w 109"/>
                <a:gd name="T43" fmla="*/ 0 h 83"/>
                <a:gd name="T44" fmla="*/ 1 w 109"/>
                <a:gd name="T45" fmla="*/ 0 h 83"/>
                <a:gd name="T46" fmla="*/ 1 w 109"/>
                <a:gd name="T47" fmla="*/ 0 h 83"/>
                <a:gd name="T48" fmla="*/ 0 w 109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83"/>
                <a:gd name="T77" fmla="*/ 109 w 109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83">
                  <a:moveTo>
                    <a:pt x="0" y="35"/>
                  </a:moveTo>
                  <a:lnTo>
                    <a:pt x="2" y="35"/>
                  </a:lnTo>
                  <a:lnTo>
                    <a:pt x="7" y="36"/>
                  </a:lnTo>
                  <a:lnTo>
                    <a:pt x="15" y="40"/>
                  </a:lnTo>
                  <a:lnTo>
                    <a:pt x="25" y="41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7" y="21"/>
                  </a:lnTo>
                  <a:lnTo>
                    <a:pt x="99" y="11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07" y="13"/>
                  </a:lnTo>
                  <a:lnTo>
                    <a:pt x="102" y="43"/>
                  </a:lnTo>
                  <a:lnTo>
                    <a:pt x="91" y="72"/>
                  </a:lnTo>
                  <a:lnTo>
                    <a:pt x="69" y="83"/>
                  </a:lnTo>
                  <a:lnTo>
                    <a:pt x="55" y="80"/>
                  </a:lnTo>
                  <a:lnTo>
                    <a:pt x="44" y="75"/>
                  </a:lnTo>
                  <a:lnTo>
                    <a:pt x="32" y="66"/>
                  </a:lnTo>
                  <a:lnTo>
                    <a:pt x="22" y="58"/>
                  </a:lnTo>
                  <a:lnTo>
                    <a:pt x="12" y="50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439 L -0.76753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" y="5084763"/>
            <a:ext cx="9139237" cy="631825"/>
          </a:xfrm>
        </p:spPr>
        <p:txBody>
          <a:bodyPr/>
          <a:lstStyle/>
          <a:p>
            <a:r>
              <a:rPr lang="es-ES" sz="3600" smtClean="0">
                <a:solidFill>
                  <a:schemeClr val="bg1"/>
                </a:solidFill>
              </a:rPr>
              <a:t>FORTALECIENDO LA AUTOCONFIANZA</a:t>
            </a:r>
            <a:endParaRPr lang="es-PE" altLang="es-PE" sz="180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6165850"/>
            <a:ext cx="7086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PE" smtClean="0"/>
              <a:t>Elber Bravo Oyarce</a:t>
            </a:r>
          </a:p>
        </p:txBody>
      </p:sp>
      <p:sp>
        <p:nvSpPr>
          <p:cNvPr id="5124" name="AutoShape 5" descr="data:image/jpeg;base64,/9j/4AAQSkZJRgABAQAAAQABAAD/2wCEAAkGBxISEhQUEhIQFBQQEBQQEBAQEBAUFA8QFRQWFhQUFBQYHCggGBolHBQUITEhJSkrLi4uFx8zODMsNygtLisBCgoKDg0OGBAQGiwkICQsLCwsLCwsLCwsLCwsLCwsLCwsLCwsLCwsLCwsLC0sLCwsLCwsLCwsLCwsLCwsLSwsLP/AABEIAQQAwgMBIgACEQEDEQH/xAAcAAABBQEBAQAAAAAAAAAAAAAEAAIDBQYBBwj/xAA7EAABAwIEBAQCCAUEAwAAAAABAAIDBBESITFBBRNRYQZxgZEioQcUMkJSYrHBFSMz0eGCkvDxFnKi/8QAGgEAAgMBAQAAAAAAAAAAAAAAAgMAAQQFBv/EACkRAAMAAgICAgIBBAMBAAAAAAABAgMREiEEMRNRFEEiYYGRwSNxoQX/2gAMAwEAAhEDEQA/ANTSyC+em47KR1S0fD+brr/hEQUzHNDsQuBlmNUE6KPFnkb7jY62XW6bOf6B55riw91VgnF7Kxqi2O9jkG5Huq2GUfaOmgTZXQumETFAcSqg1uBpzOp7p1dV4RfroqQHMuKbECMmTXQTK4Blt91X6pPeSusCcloyt8mPa1TMamsaiI2qmEkJjFOxi6xiJjYltjUhsbESxidHGiY40tsNIiZGioLgp7IkQyFA2GpJ4GqKb7Q81YRQ5IQw/Fn1Skxn6JHOsU0yrk7TsmBTQXIlxZIaZTOdkhnuURboicmNcuyuUTbo9AbCckky6SrQWwV1RZtwb9uijhrS4k5kgE66DRVclTkR1Vl4bj/qPcBhwWz0zT3OlsSr29Ata9zjhbexsb9ypYKdoaHPucJPw7dlDDWkP+EgWxCxtk3X5IKuqi0WbniPuiUv0A6S7CK6VsgNhbL2VNO32RbYXhtzvsh39CmytGfI99kDAp2BOihupBGrbAR2NqKhamQxXREbUDY2QqKK6IZAooFZ09ik0x0ohijRcUSJbS30REVOlOhqkjjgRUdMiaenVjDSpFZNDpgHhp8kNLS5rQRU+SZJSpKy9jfj6M3JToZ8VlpJaVByUibOQW8ZRuiyQ0zLBXNXGAFVTNTZexNLRXOBXWlTyDJBvKZ7B3omukhcZSU0XyMu6VWvCakFpbc3zVA4qz4HIG3cdzh/dbbnow4sn8ibizAC0gZ5k5f87qOns+S50a3K6k4nYyDPK2ahqI8AGd7i9x0OyFeg6fbY6rqgP0CBY7EVE92I3RUdm6o9aQl1yYUGYVI1oUBlunxuQMPaLGOMNYmRBRYyURElsYuwtjLIuEIaJGwNSqGyWVGSrmljDlU0rFe0EKy5Ho141sNgo7WRjYk6NPWGqbNsykcASsupIAxjowUJURI5RTNujmtMCp2jOVcKqahi0laxUVU1bsdbMWSSnqNEE4I+dqCmyWmTNQNdJMuuo9AGUIUsDviAF7XF1GQjuHOAY7S5OpH3baXW2vRghbZDWB1/WwUPOJyOyPbFiIzyGeZQdQ0BxtnYoUw7T9kTTZTsbconh1HcYyR2XIB8Tt7FU2RQ+mSzwhoHVcYU2pdcjyT2NQBv30TxIuIIWJFxIKGSGQo+nCAiR8BSaHyXdBZaCm/ZZqjdor2lesWVG3Cy3jT1FC5SrE/ZsXoSSSSosSa/ROTJDkoimVdaqKrV1WOVFWOW/EjFlKupKrqhWE6AqVrkysEskldJMBM2IxupI37DLuh3Jllt0cxXoLkqgBZuvVRRRHXquNwp4ktkNFWtB737J6Qm5GKw3uUyGQi56lNiiDuyuOG0DcJxEJdNIbEuvRXREuKNkbknOpcOTVxlG8pbpBqGhsSOa0hMpqUg57I4kDLqgqg5h67GwqxhKCjCnY9LrsYui3p3hW9LKs5A5W1I5Z7k0RRo6aRGNcqWKosioqlYrxmyMhZJIZlQpDKl8WN5IkLkNNMopqhV1RUJkYxV5B9W66oawFFTVSElqAdVsiWjLdbKyVyAqnKwqmqqqCtMmeiK6SixJJgOzPkJjgpSE0hbTl6IrLoXSEgFCD2POgR8GIaFBwMzVpSx3OZSrZoxJsuuGDK7gMka9oOiqJpsDdkqSrJWVy/ZvVJdFhJHZDuGaeahV/Fq8RROdcXIwsHVx09tfRBvS2y9cnpEnBakviBNycTmknsVZsYs7wSgwNaX4i4/FYuNmX7aX7q+ZIqhVxWyZHPJ6DqcI1tRZVIqbJNmVOQVReR1SLjqln2TIhk6BwNVF+2rRQqclmhUI2KouEusYxZAuaqQM1QhZp80LJMjmBbslmmQMkq5JIhZJE5SA2SOqULPICopXoZ8iYpFtjkkPzF1FoEr8K4WInlqN4WrZi46Bi1JSEpjXKwBzH2UzJioXgAqN5GxQtbDVNBD5i82ureijs3NZOq4xHAQHk3OeFoubdT0VtQ8abLHijN9iDkWnoQk1UuuCa2aMapTzpPX2G1FaG3ubBuZPQBZ+GrdV1Dbg8uP4sPRoO/cmyH8TVlmBu8huezW/wCbeytuC0XJhF/tyWc/t0b6A/MrLkXPKsa9L2asdcMTyP2+kXjZ7lT85VUcimEi0uTIqYe2RTMkVe2RStkQNDEyxbIpRKq5sieJULkYqLETIunnyVLzURTzIHISoJnlzQz5VHUSoZ0qJSC6JnyIeR6jfIoXvRpAtnZHoaRy696gc5GkC2OxJKG6SIHkFuQspUkkigcU1Iz1RGSoSpXKNwRiWcxJt0lXca4nyGA2u5xwtB07kobtRLqvSCiKulM+2ZjjhP1iW+uL5YRYeyO8O1hiEjz/AEw0X0uZL/AB31VJV1Rle57gAXG5DRYaW/ZcaV535eOV3P2z03xcsSivpbLyCZ1TO3Fu4ZDRrG5kf86rbulJ1WV8IxDC99syQwHsBc29/ktGCup4cPhzfuuzk+ba+TgvU9BLHqVr0KHJ4ctTRlTC2vUrXoIPUgehaGJhokThIghIncxDoJMM5ifHMgeYlzFXEvkGyzKF0qHMiYXqJE2TOkUTnqNzk0lFoF0dc5MJXSVBJIiSAdEl0kPzV1XorsKcmOUzmqJwTBTInKMqVwUbgiFtEZCxfiSu50mBgu2IOJI3IHxHyFlqOM1fKic7cjCwdXnT+/os47h/1elke/8AqTAMA/C0kEjzIBusHm06XBetbf8Ar/J0PAmZfyP3vU/7/wAGfBT2uUSno4DI9rBq9wb/AHK4aW3pHebSW2bvgUWCCMdW4z5uz/srEOULAAABoAAPIaJwK9PEcZU/R5W75U6+2Thy6HKEFOV6ImTB6cHqC66HKtBphIeu40PiXcSHQWwjGuY1C12Y81LIy1+xsq0Xs7jTS9PhhLml3Q2TKlmE27D9FCPZy6Y6VF8FaHSWIuS04fMC6hdSG17fesq2t6L4trYM6RROKnqoLAEZ31QhuEaAfQsSSfzx+FvskiK5F1IxQOapnuULioiVoicFE5TOURCIUyjn4bJLPjkI5cbgYow7W2rnDreyofGFXilDAcoxnn992Z+VltZDYE9ATbyXmFXOZHuedXuLj2vsuX57WOOK909s6n/z95L5P1K0v7kKufCtvrAuL/C63Y21/X3VVLA5oaSCA8Ymkj7Q6hXPhAjn+cbgPO7T+xXP8Zf80/8AaOj5L/4b19M2K6F2y4vSnmDq6CmLqovY+6V0y65dTRaZLdcxJl0iVWgthssBbGHW1N79tkYJMcQdYYgcLyN7aEqLg85ceU4izgcGK2Tul0Q2EwuJGhyezYpNfRohbW16CuFsBY5lvtDEOzm5j3zQNXHjzGuhHQhHU2TsTcx0/ZF1VFccyMXufiA2SuWmP4bnRnKF7o3hw1BWn5TZL4dJLkdj94e6rm0wccxY/uiqVxicLgEXvboeylvfaLxTx6foj4zTCIBrQL4RckaE9FlZqd3mvSeJUzZWhw3Gqzs/CM8s/JViy9dkzYdvoyXLKS1n8Dd0KSb8yE/j0AEJhCN+rE7JzaBx7d0zmhfxtldhumOYVbspy02AvY5m2qsZuCXZi8yT21QvKkEvHbRj6whsb3HRrHOPkAV5rwqiM0rGAEguGIi/wt3J6ZLc+PpjHAGjLmyYT3YASR74UN4D4f8AyXy2ze/CD1a3p6k+yw+QlmzzH6Xs2+PvBgq17foD8Z0Vo43NADYiWYQNA61rf7fmqrwk29QOzHH5LZeIeGOmhLGfauHC+jsOyyngWPFVtacrseLHqBe3nkgzyp8ma/T0F47deLU/vv8A9Nk1i4Y1bvpLaBRupV1OaOU8LKotTbKwdTqF8FkSoBw0BlGx8LlLOZb4SCQ4nYFBPC3fDacT0OHQxtLj/wCu6DLfBJjMGJZG0YS6V06aAtcR0NtNQmgZJiYppofFLY5+hGoV5HJzW2d9q2Ttnf5WdKs+FTNGWd76HT0S7X7G4a70X/h6jvzNy0XDeo3Ugq8BOA2/KT8u6M4KGNfcO+LYjRw3Ci4zwwPdijyPT8R7d1jdfy7Okpanoihq2PcMVmHc7K5kog4XcBY6OCoKHh5cbPNrdloqHJmDba50QZOvQcd+x9BTlhtmWnY6eiIkYwaBPpchY2y08k6WG/2SElvscl0QinSUwjd1b80lWyaBo+EtAzTDRtOS8u8R/S7JJdtLFgGgllsXDyYMh6k+SxNP4trmSGRtVPiN73fiab/kddvyQPyUv6hLA2fRo4ewDa+yiqs2YNgvFqf6Uq4EYxDJbW7C0u9Wmw9loKP6U4S20kcrCdSML2j1yPyRzmh+3/kGsVL0gP6U6TFLRwxj45XPy7ksaPTX2Wo4fwoMjZCzSNobf8R3Pqbn1WSpKr+I8ZgdE88uFrXYraxsBc8Bp6l+E36lepfVI483uF75gFHipc6r+wGSf4zINQ8Ga3M5leKwgx8Ys0WtxIst2MxaR7Er3+GrZb4R2zXlXiHheHj9O8aVUkc+1g5pIeP/AIv/AKkvyOVNN/YzCpnaX0bmenaNlXzwHor2ZwYCe37qu4m4lokbm12WX3T0K2RTMlytFLI2yCqHKaWYjYqCQYvPbutcmG39A9K1pdY7rbeGpAw8txyeCwnzCxPKIOYKu6SoJA6jQoM08kH41cWTcdpMDyHC9zk4dNlnZKZwOlxst2yeOdobLYOAsD1Tf/HzscvcFJnNx6Y/Jg5vaMAITuF2XI5f9Ldv8O3+6fNqGPgknPFbsQQmfkT+xX4lL0Zig4i9rtbrZUUxlbmPUKKHwfbp81b0XBBHq9rbd0jLkh+jThx3PTGwcP3Judjvbv1RjaO/3regUjp42D7WIje4VdU8YHT9Fn/lRp/iixjpQNXE/JT8xjd9BeyydVxF7vvADzsFE7i7Q3CXXAFsjki+GmD8so1B4gzqxJY/+KM/C33ckr+AH5keBpJJLknSEkkkoQmpaqSN2KN72OtbFG5zXW6XC0FD46roxYy80ZZVALzl+e+L5rMpIpup9Mpyn7R6pwT6TInDDUR8p344wXR+oviHzVf4p8TRvrqKWORrmwlrnvacgHSfEDfT4Rv1Xna7dNfkU50xSwyntH0A6tJFiQQRkR+oTIKrCC02LXat2PcdCsl9HNS+Wmc1zsXJkDGjcMLQQPLVaV0fXJdbE5uVRzMiqKaCDTRO0cPJ+RHqo38OYdHM/wBwQ5jHX5qF7W9SfJOSf2KbX7RYN4e3eSLyLgVIykjbq+P0JVMLbJOj81HL+yla+jRMmhb95vnldEN481n2M/W6yBamOqLaIfhTC/IaNg7xW/qwdg03UTvEzz+FZE1B2F0znHoovHn6Bflv7NRN4jkOQOu+aGlq5HHUnuSqFrnEqypKN7s7n5qPFMlzmqyZ7z1ufNCVEzz94o2WLBqopo2gXP6q0kXTZVyFx1JPqnQwE7e6OgjDjYWHcokwMbqST6Im9C1LfYLg8vZJS85nf5JKgto8QSSSXnDviSSSUIJJJJQh1T0dI+V4bG1znOcGgAHUm2Z2Wp8J+EDL/MqGubGM2Rm4Mnd24b+q9Dp4WRtDWMaxoyDWgAfJbcPh1a2+kZMvlzD0u2DeGOBso4sLbF77GaT8bug/KLm3mrCZt0zGlzF05hStI51Xye2QmJdFHdSc1NfUkJnYvoY+MN6IaSYbLkst0K9Gp+xN39D3Z7pnKbu4KIhMITEhLv8AoTukaMgF0TWGjD2J/ZDJpCnEr5GFx17wcg0f6UYzi7rYSc+qq4JsFyADcWz28l2J13Z2QuF9Bzlpfsto3F2+Z66H1Q8sRJ+aZC4jQnPZGMgcAXOBGWXe6B9D0+SBqYluqfK4uTw3qlcKi/1oH5XdJSXHZcVg6R4ykkkvMnpBJJJKEOrdeBfC7ZGiomzGL+VGQLOtljd1F9B2WX8P8CnrZeVTsLnWxOOjWN3c47DNex0PCpIYo43DOKNrCRoSBY2Wzw8SquVekZfKyOZ1P7H2so1PyyV009hmuvtHK4sGLlG4ouYDYWyQz0SYLRE56QcDqmuCkhpyTb8Vle0Ck2BvKiKuH8PcL2GlxdV/1J1zYE26K5tAXioFITCEdHROOxTnUJCLmgHhorSFyyP+qHouGlV80B8VFeWroyRboE3kq+SB+NjI3m975o51c4/aN/NB2so5HKmkw1TkIdVXT3v+G4Fv37oEJ5lPVTiiLJ9i5q4m4kkWgOTPKUkkl5M9cJS01O6RzWMaXOeQ1rGgkucdAAtl4B+jmfiX8xx5NMHWMxFzIQfibE3ci1iTkO+i9z8L/R1Q0BD4Yi+W1ufKcb+5bs2/5QESkF0VH0S+FxQ0z8Wc87g6Z1rYQ0fCxvUC5N+pWrr6VlsxmVbMhAGgTJoQdU+aSfQpy2uzGfUQXHI2soqyjyAaFrHUw2ChbSAm+4WlZhDxGSg4UHNLjfLb1Tqnglmg2Jvc5arVtogD2PyKkNLcH5K/yGUsKMZT8KsWksJBOljpZWNZwcl4cwZCxt0yWjFNYAZ+fRSsYAENZ37LWFeikHB8uh7rrOH4L53v1Cug26bLGg+Vh8EZyqph+EewVbLTjp8loKmPVBPjaE+LFVBRSU3QKB1CTsr57moKoqegTptiqxoppKS2qGdTEgkDRH1IcQTY6ZIakilzAabO6pyroRULfoqZQb2TJKV42WxofDbXAF+R1IOaLf4eG1rbZqPyZQP4jfs8/wCUeic2EraP8NE7+yidwDCrXkSB+GzIckpLU/wcJIvnRPxWfPalpYw57WnRz2tNtbE2SSXmz0J9g0NFHBFHFE0NZExrGNGzQLD1Vkw5BcSTn6FIe5DF2aSSiIyfCFCYgDdJJRFsjsugpJIgSZNwpJISxAKCZJJXPsplZUDNBzRBdSWmRLBGxi58kxtM2+m6SSZsDQf9VZ+EKZ8DRoAupJe2Ho7HC0nMKRtO0dfddSQtloikQVS8pJJk+wWV5kKSSSYL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76375" y="260350"/>
            <a:ext cx="2847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chemeClr val="tx1"/>
              </a:solidFill>
            </a:endParaRPr>
          </a:p>
        </p:txBody>
      </p:sp>
      <p:pic>
        <p:nvPicPr>
          <p:cNvPr id="5125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988"/>
            <a:ext cx="91392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2059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60350"/>
            <a:ext cx="3843338" cy="1143000"/>
          </a:xfrm>
        </p:spPr>
        <p:txBody>
          <a:bodyPr/>
          <a:lstStyle/>
          <a:p>
            <a:pPr eaLnBrk="1" hangingPunct="1"/>
            <a:r>
              <a:rPr lang="es-MX" altLang="es-PE" smtClean="0">
                <a:solidFill>
                  <a:schemeClr val="bg1"/>
                </a:solidFill>
              </a:rPr>
              <a:t>Autonomía.</a:t>
            </a:r>
            <a:endParaRPr lang="es-ES" altLang="es-PE" smtClean="0">
              <a:solidFill>
                <a:schemeClr val="bg1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7272338" cy="2514600"/>
          </a:xfrm>
        </p:spPr>
        <p:txBody>
          <a:bodyPr/>
          <a:lstStyle/>
          <a:p>
            <a:pPr algn="just" eaLnBrk="1" hangingPunct="1"/>
            <a:r>
              <a:rPr lang="es-MX" altLang="es-PE" smtClean="0"/>
              <a:t>Tiene que ver con la capacidad para </a:t>
            </a:r>
            <a:r>
              <a:rPr lang="es-MX" altLang="es-PE" smtClean="0">
                <a:solidFill>
                  <a:srgbClr val="FF3300"/>
                </a:solidFill>
              </a:rPr>
              <a:t>tomar decisiones </a:t>
            </a:r>
            <a:r>
              <a:rPr lang="es-MX" altLang="es-PE" smtClean="0"/>
              <a:t>en</a:t>
            </a:r>
            <a:r>
              <a:rPr lang="es-MX" altLang="es-PE" smtClean="0">
                <a:solidFill>
                  <a:srgbClr val="FF3300"/>
                </a:solidFill>
              </a:rPr>
              <a:t> forma independiente</a:t>
            </a:r>
            <a:r>
              <a:rPr lang="es-MX" altLang="es-PE" smtClean="0"/>
              <a:t>, con resolver los propios problemas en lugar de buscar a otros para que lo hagan y con manejar la presión que ejerce el medio.</a:t>
            </a:r>
            <a:endParaRPr lang="es-ES" altLang="es-PE" smtClean="0"/>
          </a:p>
        </p:txBody>
      </p:sp>
      <p:pic>
        <p:nvPicPr>
          <p:cNvPr id="24581" name="Picture 4" descr="a2307A1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9782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547813" y="3429000"/>
            <a:ext cx="6048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Autoestima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78925" y="2492375"/>
            <a:ext cx="2808288" cy="949325"/>
            <a:chOff x="5782" y="1570"/>
            <a:chExt cx="1769" cy="598"/>
          </a:xfrm>
        </p:grpSpPr>
        <p:sp>
          <p:nvSpPr>
            <p:cNvPr id="256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auto">
            <a:xfrm>
              <a:off x="7006" y="1802"/>
              <a:ext cx="492" cy="95"/>
            </a:xfrm>
            <a:custGeom>
              <a:avLst/>
              <a:gdLst>
                <a:gd name="T0" fmla="*/ 37 w 936"/>
                <a:gd name="T1" fmla="*/ 1 h 337"/>
                <a:gd name="T2" fmla="*/ 36 w 936"/>
                <a:gd name="T3" fmla="*/ 1 h 337"/>
                <a:gd name="T4" fmla="*/ 34 w 936"/>
                <a:gd name="T5" fmla="*/ 1 h 337"/>
                <a:gd name="T6" fmla="*/ 33 w 936"/>
                <a:gd name="T7" fmla="*/ 1 h 337"/>
                <a:gd name="T8" fmla="*/ 30 w 936"/>
                <a:gd name="T9" fmla="*/ 0 h 337"/>
                <a:gd name="T10" fmla="*/ 28 w 936"/>
                <a:gd name="T11" fmla="*/ 0 h 337"/>
                <a:gd name="T12" fmla="*/ 26 w 936"/>
                <a:gd name="T13" fmla="*/ 0 h 337"/>
                <a:gd name="T14" fmla="*/ 24 w 936"/>
                <a:gd name="T15" fmla="*/ 0 h 337"/>
                <a:gd name="T16" fmla="*/ 21 w 936"/>
                <a:gd name="T17" fmla="*/ 0 h 337"/>
                <a:gd name="T18" fmla="*/ 19 w 936"/>
                <a:gd name="T19" fmla="*/ 0 h 337"/>
                <a:gd name="T20" fmla="*/ 16 w 936"/>
                <a:gd name="T21" fmla="*/ 0 h 337"/>
                <a:gd name="T22" fmla="*/ 14 w 936"/>
                <a:gd name="T23" fmla="*/ 0 h 337"/>
                <a:gd name="T24" fmla="*/ 11 w 936"/>
                <a:gd name="T25" fmla="*/ 0 h 337"/>
                <a:gd name="T26" fmla="*/ 8 w 936"/>
                <a:gd name="T27" fmla="*/ 0 h 337"/>
                <a:gd name="T28" fmla="*/ 6 w 936"/>
                <a:gd name="T29" fmla="*/ 0 h 337"/>
                <a:gd name="T30" fmla="*/ 3 w 936"/>
                <a:gd name="T31" fmla="*/ 0 h 337"/>
                <a:gd name="T32" fmla="*/ 0 w 936"/>
                <a:gd name="T33" fmla="*/ 0 h 337"/>
                <a:gd name="T34" fmla="*/ 1 w 936"/>
                <a:gd name="T35" fmla="*/ 0 h 337"/>
                <a:gd name="T36" fmla="*/ 1 w 936"/>
                <a:gd name="T37" fmla="*/ 0 h 337"/>
                <a:gd name="T38" fmla="*/ 1 w 936"/>
                <a:gd name="T39" fmla="*/ 0 h 337"/>
                <a:gd name="T40" fmla="*/ 1 w 936"/>
                <a:gd name="T41" fmla="*/ 0 h 337"/>
                <a:gd name="T42" fmla="*/ 3 w 936"/>
                <a:gd name="T43" fmla="*/ 0 h 337"/>
                <a:gd name="T44" fmla="*/ 6 w 936"/>
                <a:gd name="T45" fmla="*/ 0 h 337"/>
                <a:gd name="T46" fmla="*/ 9 w 936"/>
                <a:gd name="T47" fmla="*/ 0 h 337"/>
                <a:gd name="T48" fmla="*/ 12 w 936"/>
                <a:gd name="T49" fmla="*/ 0 h 337"/>
                <a:gd name="T50" fmla="*/ 14 w 936"/>
                <a:gd name="T51" fmla="*/ 0 h 337"/>
                <a:gd name="T52" fmla="*/ 17 w 936"/>
                <a:gd name="T53" fmla="*/ 0 h 337"/>
                <a:gd name="T54" fmla="*/ 19 w 936"/>
                <a:gd name="T55" fmla="*/ 0 h 337"/>
                <a:gd name="T56" fmla="*/ 22 w 936"/>
                <a:gd name="T57" fmla="*/ 0 h 337"/>
                <a:gd name="T58" fmla="*/ 24 w 936"/>
                <a:gd name="T59" fmla="*/ 0 h 337"/>
                <a:gd name="T60" fmla="*/ 26 w 936"/>
                <a:gd name="T61" fmla="*/ 0 h 337"/>
                <a:gd name="T62" fmla="*/ 28 w 936"/>
                <a:gd name="T63" fmla="*/ 0 h 337"/>
                <a:gd name="T64" fmla="*/ 30 w 936"/>
                <a:gd name="T65" fmla="*/ 0 h 337"/>
                <a:gd name="T66" fmla="*/ 32 w 936"/>
                <a:gd name="T67" fmla="*/ 0 h 337"/>
                <a:gd name="T68" fmla="*/ 34 w 936"/>
                <a:gd name="T69" fmla="*/ 1 h 337"/>
                <a:gd name="T70" fmla="*/ 35 w 936"/>
                <a:gd name="T71" fmla="*/ 1 h 337"/>
                <a:gd name="T72" fmla="*/ 36 w 936"/>
                <a:gd name="T73" fmla="*/ 1 h 337"/>
                <a:gd name="T74" fmla="*/ 37 w 936"/>
                <a:gd name="T75" fmla="*/ 1 h 337"/>
                <a:gd name="T76" fmla="*/ 37 w 936"/>
                <a:gd name="T77" fmla="*/ 1 h 337"/>
                <a:gd name="T78" fmla="*/ 37 w 936"/>
                <a:gd name="T79" fmla="*/ 1 h 337"/>
                <a:gd name="T80" fmla="*/ 37 w 936"/>
                <a:gd name="T81" fmla="*/ 1 h 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6"/>
                <a:gd name="T124" fmla="*/ 0 h 337"/>
                <a:gd name="T125" fmla="*/ 936 w 936"/>
                <a:gd name="T126" fmla="*/ 337 h 3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6" h="337">
                  <a:moveTo>
                    <a:pt x="936" y="337"/>
                  </a:moveTo>
                  <a:lnTo>
                    <a:pt x="895" y="311"/>
                  </a:lnTo>
                  <a:lnTo>
                    <a:pt x="850" y="286"/>
                  </a:lnTo>
                  <a:lnTo>
                    <a:pt x="803" y="261"/>
                  </a:lnTo>
                  <a:lnTo>
                    <a:pt x="753" y="238"/>
                  </a:lnTo>
                  <a:lnTo>
                    <a:pt x="700" y="214"/>
                  </a:lnTo>
                  <a:lnTo>
                    <a:pt x="644" y="193"/>
                  </a:lnTo>
                  <a:lnTo>
                    <a:pt x="588" y="171"/>
                  </a:lnTo>
                  <a:lnTo>
                    <a:pt x="529" y="151"/>
                  </a:lnTo>
                  <a:lnTo>
                    <a:pt x="467" y="131"/>
                  </a:lnTo>
                  <a:lnTo>
                    <a:pt x="404" y="112"/>
                  </a:lnTo>
                  <a:lnTo>
                    <a:pt x="338" y="96"/>
                  </a:lnTo>
                  <a:lnTo>
                    <a:pt x="273" y="79"/>
                  </a:lnTo>
                  <a:lnTo>
                    <a:pt x="206" y="64"/>
                  </a:lnTo>
                  <a:lnTo>
                    <a:pt x="137" y="50"/>
                  </a:lnTo>
                  <a:lnTo>
                    <a:pt x="69" y="37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77" y="12"/>
                  </a:lnTo>
                  <a:lnTo>
                    <a:pt x="149" y="25"/>
                  </a:lnTo>
                  <a:lnTo>
                    <a:pt x="218" y="39"/>
                  </a:lnTo>
                  <a:lnTo>
                    <a:pt x="286" y="54"/>
                  </a:lnTo>
                  <a:lnTo>
                    <a:pt x="353" y="70"/>
                  </a:lnTo>
                  <a:lnTo>
                    <a:pt x="417" y="87"/>
                  </a:lnTo>
                  <a:lnTo>
                    <a:pt x="479" y="106"/>
                  </a:lnTo>
                  <a:lnTo>
                    <a:pt x="537" y="126"/>
                  </a:lnTo>
                  <a:lnTo>
                    <a:pt x="594" y="146"/>
                  </a:lnTo>
                  <a:lnTo>
                    <a:pt x="649" y="166"/>
                  </a:lnTo>
                  <a:lnTo>
                    <a:pt x="701" y="189"/>
                  </a:lnTo>
                  <a:lnTo>
                    <a:pt x="750" y="211"/>
                  </a:lnTo>
                  <a:lnTo>
                    <a:pt x="795" y="236"/>
                  </a:lnTo>
                  <a:lnTo>
                    <a:pt x="839" y="260"/>
                  </a:lnTo>
                  <a:lnTo>
                    <a:pt x="877" y="285"/>
                  </a:lnTo>
                  <a:lnTo>
                    <a:pt x="914" y="311"/>
                  </a:lnTo>
                  <a:lnTo>
                    <a:pt x="921" y="317"/>
                  </a:lnTo>
                  <a:lnTo>
                    <a:pt x="926" y="323"/>
                  </a:lnTo>
                  <a:lnTo>
                    <a:pt x="931" y="330"/>
                  </a:lnTo>
                  <a:lnTo>
                    <a:pt x="936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6924" y="1676"/>
              <a:ext cx="48" cy="149"/>
            </a:xfrm>
            <a:custGeom>
              <a:avLst/>
              <a:gdLst>
                <a:gd name="T0" fmla="*/ 1 w 92"/>
                <a:gd name="T1" fmla="*/ 0 h 522"/>
                <a:gd name="T2" fmla="*/ 2 w 92"/>
                <a:gd name="T3" fmla="*/ 0 h 522"/>
                <a:gd name="T4" fmla="*/ 2 w 92"/>
                <a:gd name="T5" fmla="*/ 0 h 522"/>
                <a:gd name="T6" fmla="*/ 2 w 92"/>
                <a:gd name="T7" fmla="*/ 0 h 522"/>
                <a:gd name="T8" fmla="*/ 3 w 92"/>
                <a:gd name="T9" fmla="*/ 0 h 522"/>
                <a:gd name="T10" fmla="*/ 3 w 92"/>
                <a:gd name="T11" fmla="*/ 0 h 522"/>
                <a:gd name="T12" fmla="*/ 4 w 92"/>
                <a:gd name="T13" fmla="*/ 1 h 522"/>
                <a:gd name="T14" fmla="*/ 4 w 92"/>
                <a:gd name="T15" fmla="*/ 1 h 522"/>
                <a:gd name="T16" fmla="*/ 3 w 92"/>
                <a:gd name="T17" fmla="*/ 1 h 522"/>
                <a:gd name="T18" fmla="*/ 3 w 92"/>
                <a:gd name="T19" fmla="*/ 1 h 522"/>
                <a:gd name="T20" fmla="*/ 3 w 92"/>
                <a:gd name="T21" fmla="*/ 1 h 522"/>
                <a:gd name="T22" fmla="*/ 3 w 92"/>
                <a:gd name="T23" fmla="*/ 1 h 522"/>
                <a:gd name="T24" fmla="*/ 2 w 92"/>
                <a:gd name="T25" fmla="*/ 1 h 522"/>
                <a:gd name="T26" fmla="*/ 2 w 92"/>
                <a:gd name="T27" fmla="*/ 1 h 522"/>
                <a:gd name="T28" fmla="*/ 2 w 92"/>
                <a:gd name="T29" fmla="*/ 1 h 522"/>
                <a:gd name="T30" fmla="*/ 1 w 92"/>
                <a:gd name="T31" fmla="*/ 1 h 522"/>
                <a:gd name="T32" fmla="*/ 0 w 92"/>
                <a:gd name="T33" fmla="*/ 0 h 522"/>
                <a:gd name="T34" fmla="*/ 1 w 92"/>
                <a:gd name="T35" fmla="*/ 0 h 522"/>
                <a:gd name="T36" fmla="*/ 1 w 92"/>
                <a:gd name="T37" fmla="*/ 0 h 522"/>
                <a:gd name="T38" fmla="*/ 1 w 92"/>
                <a:gd name="T39" fmla="*/ 0 h 522"/>
                <a:gd name="T40" fmla="*/ 1 w 92"/>
                <a:gd name="T41" fmla="*/ 0 h 5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522"/>
                <a:gd name="T65" fmla="*/ 92 w 92"/>
                <a:gd name="T66" fmla="*/ 522 h 5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522">
                  <a:moveTo>
                    <a:pt x="17" y="0"/>
                  </a:moveTo>
                  <a:lnTo>
                    <a:pt x="48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92" y="482"/>
                  </a:lnTo>
                  <a:lnTo>
                    <a:pt x="87" y="487"/>
                  </a:lnTo>
                  <a:lnTo>
                    <a:pt x="80" y="492"/>
                  </a:lnTo>
                  <a:lnTo>
                    <a:pt x="74" y="497"/>
                  </a:lnTo>
                  <a:lnTo>
                    <a:pt x="65" y="502"/>
                  </a:lnTo>
                  <a:lnTo>
                    <a:pt x="57" y="507"/>
                  </a:lnTo>
                  <a:lnTo>
                    <a:pt x="48" y="512"/>
                  </a:lnTo>
                  <a:lnTo>
                    <a:pt x="38" y="517"/>
                  </a:lnTo>
                  <a:lnTo>
                    <a:pt x="28" y="52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6628" y="1807"/>
              <a:ext cx="244" cy="36"/>
            </a:xfrm>
            <a:custGeom>
              <a:avLst/>
              <a:gdLst>
                <a:gd name="T0" fmla="*/ 2 w 465"/>
                <a:gd name="T1" fmla="*/ 0 h 128"/>
                <a:gd name="T2" fmla="*/ 2 w 465"/>
                <a:gd name="T3" fmla="*/ 0 h 128"/>
                <a:gd name="T4" fmla="*/ 2 w 465"/>
                <a:gd name="T5" fmla="*/ 0 h 128"/>
                <a:gd name="T6" fmla="*/ 2 w 465"/>
                <a:gd name="T7" fmla="*/ 0 h 128"/>
                <a:gd name="T8" fmla="*/ 2 w 465"/>
                <a:gd name="T9" fmla="*/ 0 h 128"/>
                <a:gd name="T10" fmla="*/ 1 w 465"/>
                <a:gd name="T11" fmla="*/ 0 h 128"/>
                <a:gd name="T12" fmla="*/ 1 w 465"/>
                <a:gd name="T13" fmla="*/ 0 h 128"/>
                <a:gd name="T14" fmla="*/ 1 w 465"/>
                <a:gd name="T15" fmla="*/ 0 h 128"/>
                <a:gd name="T16" fmla="*/ 0 w 465"/>
                <a:gd name="T17" fmla="*/ 0 h 128"/>
                <a:gd name="T18" fmla="*/ 0 w 465"/>
                <a:gd name="T19" fmla="*/ 0 h 128"/>
                <a:gd name="T20" fmla="*/ 16 w 465"/>
                <a:gd name="T21" fmla="*/ 0 h 128"/>
                <a:gd name="T22" fmla="*/ 18 w 465"/>
                <a:gd name="T23" fmla="*/ 0 h 128"/>
                <a:gd name="T24" fmla="*/ 18 w 465"/>
                <a:gd name="T25" fmla="*/ 0 h 128"/>
                <a:gd name="T26" fmla="*/ 17 w 465"/>
                <a:gd name="T27" fmla="*/ 0 h 128"/>
                <a:gd name="T28" fmla="*/ 16 w 465"/>
                <a:gd name="T29" fmla="*/ 0 h 128"/>
                <a:gd name="T30" fmla="*/ 16 w 465"/>
                <a:gd name="T31" fmla="*/ 0 h 128"/>
                <a:gd name="T32" fmla="*/ 15 w 465"/>
                <a:gd name="T33" fmla="*/ 0 h 128"/>
                <a:gd name="T34" fmla="*/ 14 w 465"/>
                <a:gd name="T35" fmla="*/ 0 h 128"/>
                <a:gd name="T36" fmla="*/ 14 w 465"/>
                <a:gd name="T37" fmla="*/ 0 h 128"/>
                <a:gd name="T38" fmla="*/ 13 w 465"/>
                <a:gd name="T39" fmla="*/ 0 h 128"/>
                <a:gd name="T40" fmla="*/ 12 w 465"/>
                <a:gd name="T41" fmla="*/ 0 h 128"/>
                <a:gd name="T42" fmla="*/ 12 w 465"/>
                <a:gd name="T43" fmla="*/ 0 h 128"/>
                <a:gd name="T44" fmla="*/ 10 w 465"/>
                <a:gd name="T45" fmla="*/ 0 h 128"/>
                <a:gd name="T46" fmla="*/ 9 w 465"/>
                <a:gd name="T47" fmla="*/ 0 h 128"/>
                <a:gd name="T48" fmla="*/ 9 w 465"/>
                <a:gd name="T49" fmla="*/ 0 h 128"/>
                <a:gd name="T50" fmla="*/ 8 w 465"/>
                <a:gd name="T51" fmla="*/ 0 h 128"/>
                <a:gd name="T52" fmla="*/ 7 w 465"/>
                <a:gd name="T53" fmla="*/ 0 h 128"/>
                <a:gd name="T54" fmla="*/ 6 w 465"/>
                <a:gd name="T55" fmla="*/ 0 h 128"/>
                <a:gd name="T56" fmla="*/ 6 w 465"/>
                <a:gd name="T57" fmla="*/ 0 h 128"/>
                <a:gd name="T58" fmla="*/ 5 w 465"/>
                <a:gd name="T59" fmla="*/ 0 h 128"/>
                <a:gd name="T60" fmla="*/ 5 w 465"/>
                <a:gd name="T61" fmla="*/ 0 h 128"/>
                <a:gd name="T62" fmla="*/ 4 w 465"/>
                <a:gd name="T63" fmla="*/ 0 h 128"/>
                <a:gd name="T64" fmla="*/ 4 w 465"/>
                <a:gd name="T65" fmla="*/ 0 h 128"/>
                <a:gd name="T66" fmla="*/ 3 w 465"/>
                <a:gd name="T67" fmla="*/ 0 h 128"/>
                <a:gd name="T68" fmla="*/ 3 w 465"/>
                <a:gd name="T69" fmla="*/ 0 h 128"/>
                <a:gd name="T70" fmla="*/ 2 w 465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128"/>
                <a:gd name="T110" fmla="*/ 465 w 465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128">
                  <a:moveTo>
                    <a:pt x="57" y="125"/>
                  </a:moveTo>
                  <a:lnTo>
                    <a:pt x="52" y="118"/>
                  </a:lnTo>
                  <a:lnTo>
                    <a:pt x="47" y="110"/>
                  </a:lnTo>
                  <a:lnTo>
                    <a:pt x="42" y="100"/>
                  </a:lnTo>
                  <a:lnTo>
                    <a:pt x="35" y="90"/>
                  </a:lnTo>
                  <a:lnTo>
                    <a:pt x="27" y="78"/>
                  </a:lnTo>
                  <a:lnTo>
                    <a:pt x="18" y="67"/>
                  </a:lnTo>
                  <a:lnTo>
                    <a:pt x="10" y="56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403" y="0"/>
                  </a:lnTo>
                  <a:lnTo>
                    <a:pt x="465" y="100"/>
                  </a:lnTo>
                  <a:lnTo>
                    <a:pt x="448" y="103"/>
                  </a:lnTo>
                  <a:lnTo>
                    <a:pt x="432" y="107"/>
                  </a:lnTo>
                  <a:lnTo>
                    <a:pt x="415" y="110"/>
                  </a:lnTo>
                  <a:lnTo>
                    <a:pt x="397" y="112"/>
                  </a:lnTo>
                  <a:lnTo>
                    <a:pt x="378" y="115"/>
                  </a:lnTo>
                  <a:lnTo>
                    <a:pt x="360" y="117"/>
                  </a:lnTo>
                  <a:lnTo>
                    <a:pt x="341" y="118"/>
                  </a:lnTo>
                  <a:lnTo>
                    <a:pt x="323" y="122"/>
                  </a:lnTo>
                  <a:lnTo>
                    <a:pt x="303" y="123"/>
                  </a:lnTo>
                  <a:lnTo>
                    <a:pt x="283" y="125"/>
                  </a:lnTo>
                  <a:lnTo>
                    <a:pt x="263" y="125"/>
                  </a:lnTo>
                  <a:lnTo>
                    <a:pt x="243" y="127"/>
                  </a:lnTo>
                  <a:lnTo>
                    <a:pt x="223" y="127"/>
                  </a:lnTo>
                  <a:lnTo>
                    <a:pt x="201" y="128"/>
                  </a:lnTo>
                  <a:lnTo>
                    <a:pt x="181" y="128"/>
                  </a:lnTo>
                  <a:lnTo>
                    <a:pt x="159" y="128"/>
                  </a:lnTo>
                  <a:lnTo>
                    <a:pt x="146" y="128"/>
                  </a:lnTo>
                  <a:lnTo>
                    <a:pt x="132" y="128"/>
                  </a:lnTo>
                  <a:lnTo>
                    <a:pt x="119" y="128"/>
                  </a:lnTo>
                  <a:lnTo>
                    <a:pt x="107" y="127"/>
                  </a:lnTo>
                  <a:lnTo>
                    <a:pt x="94" y="127"/>
                  </a:lnTo>
                  <a:lnTo>
                    <a:pt x="82" y="127"/>
                  </a:lnTo>
                  <a:lnTo>
                    <a:pt x="69" y="125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6586" y="1583"/>
              <a:ext cx="307" cy="167"/>
            </a:xfrm>
            <a:custGeom>
              <a:avLst/>
              <a:gdLst>
                <a:gd name="T0" fmla="*/ 12 w 583"/>
                <a:gd name="T1" fmla="*/ 0 h 590"/>
                <a:gd name="T2" fmla="*/ 15 w 583"/>
                <a:gd name="T3" fmla="*/ 0 h 590"/>
                <a:gd name="T4" fmla="*/ 17 w 583"/>
                <a:gd name="T5" fmla="*/ 0 h 590"/>
                <a:gd name="T6" fmla="*/ 18 w 583"/>
                <a:gd name="T7" fmla="*/ 0 h 590"/>
                <a:gd name="T8" fmla="*/ 21 w 583"/>
                <a:gd name="T9" fmla="*/ 0 h 590"/>
                <a:gd name="T10" fmla="*/ 22 w 583"/>
                <a:gd name="T11" fmla="*/ 0 h 590"/>
                <a:gd name="T12" fmla="*/ 23 w 583"/>
                <a:gd name="T13" fmla="*/ 0 h 590"/>
                <a:gd name="T14" fmla="*/ 24 w 583"/>
                <a:gd name="T15" fmla="*/ 1 h 590"/>
                <a:gd name="T16" fmla="*/ 24 w 583"/>
                <a:gd name="T17" fmla="*/ 1 h 590"/>
                <a:gd name="T18" fmla="*/ 23 w 583"/>
                <a:gd name="T19" fmla="*/ 1 h 590"/>
                <a:gd name="T20" fmla="*/ 22 w 583"/>
                <a:gd name="T21" fmla="*/ 1 h 590"/>
                <a:gd name="T22" fmla="*/ 19 w 583"/>
                <a:gd name="T23" fmla="*/ 1 h 590"/>
                <a:gd name="T24" fmla="*/ 18 w 583"/>
                <a:gd name="T25" fmla="*/ 1 h 590"/>
                <a:gd name="T26" fmla="*/ 17 w 583"/>
                <a:gd name="T27" fmla="*/ 1 h 590"/>
                <a:gd name="T28" fmla="*/ 17 w 583"/>
                <a:gd name="T29" fmla="*/ 1 h 590"/>
                <a:gd name="T30" fmla="*/ 16 w 583"/>
                <a:gd name="T31" fmla="*/ 1 h 590"/>
                <a:gd name="T32" fmla="*/ 14 w 583"/>
                <a:gd name="T33" fmla="*/ 1 h 590"/>
                <a:gd name="T34" fmla="*/ 12 w 583"/>
                <a:gd name="T35" fmla="*/ 1 h 590"/>
                <a:gd name="T36" fmla="*/ 12 w 583"/>
                <a:gd name="T37" fmla="*/ 1 h 590"/>
                <a:gd name="T38" fmla="*/ 11 w 583"/>
                <a:gd name="T39" fmla="*/ 1 h 590"/>
                <a:gd name="T40" fmla="*/ 11 w 583"/>
                <a:gd name="T41" fmla="*/ 1 h 590"/>
                <a:gd name="T42" fmla="*/ 10 w 583"/>
                <a:gd name="T43" fmla="*/ 1 h 590"/>
                <a:gd name="T44" fmla="*/ 9 w 583"/>
                <a:gd name="T45" fmla="*/ 1 h 590"/>
                <a:gd name="T46" fmla="*/ 9 w 583"/>
                <a:gd name="T47" fmla="*/ 1 h 590"/>
                <a:gd name="T48" fmla="*/ 8 w 583"/>
                <a:gd name="T49" fmla="*/ 1 h 590"/>
                <a:gd name="T50" fmla="*/ 7 w 583"/>
                <a:gd name="T51" fmla="*/ 0 h 590"/>
                <a:gd name="T52" fmla="*/ 0 w 583"/>
                <a:gd name="T53" fmla="*/ 0 h 590"/>
                <a:gd name="T54" fmla="*/ 1 w 583"/>
                <a:gd name="T55" fmla="*/ 0 h 590"/>
                <a:gd name="T56" fmla="*/ 1 w 583"/>
                <a:gd name="T57" fmla="*/ 0 h 590"/>
                <a:gd name="T58" fmla="*/ 2 w 583"/>
                <a:gd name="T59" fmla="*/ 0 h 590"/>
                <a:gd name="T60" fmla="*/ 4 w 583"/>
                <a:gd name="T61" fmla="*/ 0 h 590"/>
                <a:gd name="T62" fmla="*/ 5 w 583"/>
                <a:gd name="T63" fmla="*/ 0 h 590"/>
                <a:gd name="T64" fmla="*/ 7 w 583"/>
                <a:gd name="T65" fmla="*/ 0 h 590"/>
                <a:gd name="T66" fmla="*/ 9 w 583"/>
                <a:gd name="T67" fmla="*/ 0 h 590"/>
                <a:gd name="T68" fmla="*/ 11 w 583"/>
                <a:gd name="T69" fmla="*/ 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3"/>
                <a:gd name="T106" fmla="*/ 0 h 590"/>
                <a:gd name="T107" fmla="*/ 583 w 583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3" h="590">
                  <a:moveTo>
                    <a:pt x="273" y="0"/>
                  </a:moveTo>
                  <a:lnTo>
                    <a:pt x="303" y="1"/>
                  </a:lnTo>
                  <a:lnTo>
                    <a:pt x="332" y="5"/>
                  </a:lnTo>
                  <a:lnTo>
                    <a:pt x="360" y="13"/>
                  </a:lnTo>
                  <a:lnTo>
                    <a:pt x="387" y="23"/>
                  </a:lnTo>
                  <a:lnTo>
                    <a:pt x="414" y="35"/>
                  </a:lnTo>
                  <a:lnTo>
                    <a:pt x="439" y="50"/>
                  </a:lnTo>
                  <a:lnTo>
                    <a:pt x="462" y="66"/>
                  </a:lnTo>
                  <a:lnTo>
                    <a:pt x="486" y="87"/>
                  </a:lnTo>
                  <a:lnTo>
                    <a:pt x="506" y="108"/>
                  </a:lnTo>
                  <a:lnTo>
                    <a:pt x="524" y="132"/>
                  </a:lnTo>
                  <a:lnTo>
                    <a:pt x="541" y="155"/>
                  </a:lnTo>
                  <a:lnTo>
                    <a:pt x="554" y="182"/>
                  </a:lnTo>
                  <a:lnTo>
                    <a:pt x="566" y="209"/>
                  </a:lnTo>
                  <a:lnTo>
                    <a:pt x="574" y="236"/>
                  </a:lnTo>
                  <a:lnTo>
                    <a:pt x="579" y="264"/>
                  </a:lnTo>
                  <a:lnTo>
                    <a:pt x="583" y="292"/>
                  </a:lnTo>
                  <a:lnTo>
                    <a:pt x="581" y="333"/>
                  </a:lnTo>
                  <a:lnTo>
                    <a:pt x="574" y="376"/>
                  </a:lnTo>
                  <a:lnTo>
                    <a:pt x="563" y="418"/>
                  </a:lnTo>
                  <a:lnTo>
                    <a:pt x="548" y="458"/>
                  </a:lnTo>
                  <a:lnTo>
                    <a:pt x="527" y="497"/>
                  </a:lnTo>
                  <a:lnTo>
                    <a:pt x="506" y="530"/>
                  </a:lnTo>
                  <a:lnTo>
                    <a:pt x="481" y="559"/>
                  </a:lnTo>
                  <a:lnTo>
                    <a:pt x="454" y="579"/>
                  </a:lnTo>
                  <a:lnTo>
                    <a:pt x="444" y="584"/>
                  </a:lnTo>
                  <a:lnTo>
                    <a:pt x="435" y="587"/>
                  </a:lnTo>
                  <a:lnTo>
                    <a:pt x="427" y="589"/>
                  </a:lnTo>
                  <a:lnTo>
                    <a:pt x="419" y="590"/>
                  </a:lnTo>
                  <a:lnTo>
                    <a:pt x="409" y="590"/>
                  </a:lnTo>
                  <a:lnTo>
                    <a:pt x="400" y="589"/>
                  </a:lnTo>
                  <a:lnTo>
                    <a:pt x="392" y="585"/>
                  </a:lnTo>
                  <a:lnTo>
                    <a:pt x="384" y="582"/>
                  </a:lnTo>
                  <a:lnTo>
                    <a:pt x="350" y="555"/>
                  </a:lnTo>
                  <a:lnTo>
                    <a:pt x="323" y="518"/>
                  </a:lnTo>
                  <a:lnTo>
                    <a:pt x="303" y="477"/>
                  </a:lnTo>
                  <a:lnTo>
                    <a:pt x="290" y="435"/>
                  </a:lnTo>
                  <a:lnTo>
                    <a:pt x="280" y="395"/>
                  </a:lnTo>
                  <a:lnTo>
                    <a:pt x="273" y="361"/>
                  </a:lnTo>
                  <a:lnTo>
                    <a:pt x="270" y="338"/>
                  </a:lnTo>
                  <a:lnTo>
                    <a:pt x="270" y="329"/>
                  </a:lnTo>
                  <a:lnTo>
                    <a:pt x="266" y="313"/>
                  </a:lnTo>
                  <a:lnTo>
                    <a:pt x="261" y="296"/>
                  </a:lnTo>
                  <a:lnTo>
                    <a:pt x="253" y="281"/>
                  </a:lnTo>
                  <a:lnTo>
                    <a:pt x="241" y="267"/>
                  </a:lnTo>
                  <a:lnTo>
                    <a:pt x="235" y="262"/>
                  </a:lnTo>
                  <a:lnTo>
                    <a:pt x="226" y="257"/>
                  </a:lnTo>
                  <a:lnTo>
                    <a:pt x="220" y="252"/>
                  </a:lnTo>
                  <a:lnTo>
                    <a:pt x="211" y="249"/>
                  </a:lnTo>
                  <a:lnTo>
                    <a:pt x="205" y="246"/>
                  </a:lnTo>
                  <a:lnTo>
                    <a:pt x="196" y="244"/>
                  </a:lnTo>
                  <a:lnTo>
                    <a:pt x="188" y="242"/>
                  </a:lnTo>
                  <a:lnTo>
                    <a:pt x="179" y="242"/>
                  </a:lnTo>
                  <a:lnTo>
                    <a:pt x="0" y="242"/>
                  </a:lnTo>
                  <a:lnTo>
                    <a:pt x="5" y="217"/>
                  </a:lnTo>
                  <a:lnTo>
                    <a:pt x="10" y="192"/>
                  </a:lnTo>
                  <a:lnTo>
                    <a:pt x="19" y="169"/>
                  </a:lnTo>
                  <a:lnTo>
                    <a:pt x="31" y="145"/>
                  </a:lnTo>
                  <a:lnTo>
                    <a:pt x="42" y="125"/>
                  </a:lnTo>
                  <a:lnTo>
                    <a:pt x="57" y="105"/>
                  </a:lnTo>
                  <a:lnTo>
                    <a:pt x="72" y="87"/>
                  </a:lnTo>
                  <a:lnTo>
                    <a:pt x="89" y="68"/>
                  </a:lnTo>
                  <a:lnTo>
                    <a:pt x="109" y="53"/>
                  </a:lnTo>
                  <a:lnTo>
                    <a:pt x="129" y="40"/>
                  </a:lnTo>
                  <a:lnTo>
                    <a:pt x="151" y="28"/>
                  </a:lnTo>
                  <a:lnTo>
                    <a:pt x="173" y="18"/>
                  </a:lnTo>
                  <a:lnTo>
                    <a:pt x="196" y="10"/>
                  </a:lnTo>
                  <a:lnTo>
                    <a:pt x="221" y="5"/>
                  </a:lnTo>
                  <a:lnTo>
                    <a:pt x="246" y="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6458" y="1664"/>
              <a:ext cx="375" cy="139"/>
            </a:xfrm>
            <a:custGeom>
              <a:avLst/>
              <a:gdLst>
                <a:gd name="T0" fmla="*/ 0 w 711"/>
                <a:gd name="T1" fmla="*/ 1 h 489"/>
                <a:gd name="T2" fmla="*/ 1 w 711"/>
                <a:gd name="T3" fmla="*/ 1 h 489"/>
                <a:gd name="T4" fmla="*/ 1 w 711"/>
                <a:gd name="T5" fmla="*/ 0 h 489"/>
                <a:gd name="T6" fmla="*/ 2 w 711"/>
                <a:gd name="T7" fmla="*/ 0 h 489"/>
                <a:gd name="T8" fmla="*/ 3 w 711"/>
                <a:gd name="T9" fmla="*/ 0 h 489"/>
                <a:gd name="T10" fmla="*/ 4 w 711"/>
                <a:gd name="T11" fmla="*/ 0 h 489"/>
                <a:gd name="T12" fmla="*/ 6 w 711"/>
                <a:gd name="T13" fmla="*/ 0 h 489"/>
                <a:gd name="T14" fmla="*/ 7 w 711"/>
                <a:gd name="T15" fmla="*/ 0 h 489"/>
                <a:gd name="T16" fmla="*/ 9 w 711"/>
                <a:gd name="T17" fmla="*/ 0 h 489"/>
                <a:gd name="T18" fmla="*/ 17 w 711"/>
                <a:gd name="T19" fmla="*/ 0 h 489"/>
                <a:gd name="T20" fmla="*/ 17 w 711"/>
                <a:gd name="T21" fmla="*/ 0 h 489"/>
                <a:gd name="T22" fmla="*/ 18 w 711"/>
                <a:gd name="T23" fmla="*/ 0 h 489"/>
                <a:gd name="T24" fmla="*/ 18 w 711"/>
                <a:gd name="T25" fmla="*/ 0 h 489"/>
                <a:gd name="T26" fmla="*/ 18 w 711"/>
                <a:gd name="T27" fmla="*/ 0 h 489"/>
                <a:gd name="T28" fmla="*/ 19 w 711"/>
                <a:gd name="T29" fmla="*/ 0 h 489"/>
                <a:gd name="T30" fmla="*/ 19 w 711"/>
                <a:gd name="T31" fmla="*/ 0 h 489"/>
                <a:gd name="T32" fmla="*/ 19 w 711"/>
                <a:gd name="T33" fmla="*/ 0 h 489"/>
                <a:gd name="T34" fmla="*/ 19 w 711"/>
                <a:gd name="T35" fmla="*/ 0 h 489"/>
                <a:gd name="T36" fmla="*/ 19 w 711"/>
                <a:gd name="T37" fmla="*/ 0 h 489"/>
                <a:gd name="T38" fmla="*/ 19 w 711"/>
                <a:gd name="T39" fmla="*/ 0 h 489"/>
                <a:gd name="T40" fmla="*/ 20 w 711"/>
                <a:gd name="T41" fmla="*/ 0 h 489"/>
                <a:gd name="T42" fmla="*/ 20 w 711"/>
                <a:gd name="T43" fmla="*/ 0 h 489"/>
                <a:gd name="T44" fmla="*/ 21 w 711"/>
                <a:gd name="T45" fmla="*/ 0 h 489"/>
                <a:gd name="T46" fmla="*/ 22 w 711"/>
                <a:gd name="T47" fmla="*/ 1 h 489"/>
                <a:gd name="T48" fmla="*/ 23 w 711"/>
                <a:gd name="T49" fmla="*/ 1 h 489"/>
                <a:gd name="T50" fmla="*/ 25 w 711"/>
                <a:gd name="T51" fmla="*/ 1 h 489"/>
                <a:gd name="T52" fmla="*/ 25 w 711"/>
                <a:gd name="T53" fmla="*/ 1 h 489"/>
                <a:gd name="T54" fmla="*/ 26 w 711"/>
                <a:gd name="T55" fmla="*/ 1 h 489"/>
                <a:gd name="T56" fmla="*/ 26 w 711"/>
                <a:gd name="T57" fmla="*/ 1 h 489"/>
                <a:gd name="T58" fmla="*/ 26 w 711"/>
                <a:gd name="T59" fmla="*/ 1 h 489"/>
                <a:gd name="T60" fmla="*/ 27 w 711"/>
                <a:gd name="T61" fmla="*/ 1 h 489"/>
                <a:gd name="T62" fmla="*/ 27 w 711"/>
                <a:gd name="T63" fmla="*/ 1 h 489"/>
                <a:gd name="T64" fmla="*/ 28 w 711"/>
                <a:gd name="T65" fmla="*/ 1 h 489"/>
                <a:gd name="T66" fmla="*/ 28 w 711"/>
                <a:gd name="T67" fmla="*/ 1 h 489"/>
                <a:gd name="T68" fmla="*/ 29 w 711"/>
                <a:gd name="T69" fmla="*/ 1 h 489"/>
                <a:gd name="T70" fmla="*/ 13 w 711"/>
                <a:gd name="T71" fmla="*/ 1 h 489"/>
                <a:gd name="T72" fmla="*/ 12 w 711"/>
                <a:gd name="T73" fmla="*/ 1 h 489"/>
                <a:gd name="T74" fmla="*/ 12 w 711"/>
                <a:gd name="T75" fmla="*/ 1 h 489"/>
                <a:gd name="T76" fmla="*/ 12 w 711"/>
                <a:gd name="T77" fmla="*/ 1 h 489"/>
                <a:gd name="T78" fmla="*/ 11 w 711"/>
                <a:gd name="T79" fmla="*/ 1 h 489"/>
                <a:gd name="T80" fmla="*/ 11 w 711"/>
                <a:gd name="T81" fmla="*/ 1 h 489"/>
                <a:gd name="T82" fmla="*/ 10 w 711"/>
                <a:gd name="T83" fmla="*/ 1 h 489"/>
                <a:gd name="T84" fmla="*/ 9 w 711"/>
                <a:gd name="T85" fmla="*/ 1 h 489"/>
                <a:gd name="T86" fmla="*/ 8 w 711"/>
                <a:gd name="T87" fmla="*/ 1 h 489"/>
                <a:gd name="T88" fmla="*/ 8 w 711"/>
                <a:gd name="T89" fmla="*/ 1 h 489"/>
                <a:gd name="T90" fmla="*/ 7 w 711"/>
                <a:gd name="T91" fmla="*/ 1 h 489"/>
                <a:gd name="T92" fmla="*/ 6 w 711"/>
                <a:gd name="T93" fmla="*/ 1 h 489"/>
                <a:gd name="T94" fmla="*/ 5 w 711"/>
                <a:gd name="T95" fmla="*/ 1 h 489"/>
                <a:gd name="T96" fmla="*/ 4 w 711"/>
                <a:gd name="T97" fmla="*/ 1 h 489"/>
                <a:gd name="T98" fmla="*/ 3 w 711"/>
                <a:gd name="T99" fmla="*/ 1 h 489"/>
                <a:gd name="T100" fmla="*/ 2 w 711"/>
                <a:gd name="T101" fmla="*/ 1 h 489"/>
                <a:gd name="T102" fmla="*/ 2 w 711"/>
                <a:gd name="T103" fmla="*/ 1 h 489"/>
                <a:gd name="T104" fmla="*/ 1 w 711"/>
                <a:gd name="T105" fmla="*/ 1 h 489"/>
                <a:gd name="T106" fmla="*/ 1 w 711"/>
                <a:gd name="T107" fmla="*/ 1 h 489"/>
                <a:gd name="T108" fmla="*/ 0 w 711"/>
                <a:gd name="T109" fmla="*/ 1 h 489"/>
                <a:gd name="T110" fmla="*/ 0 w 711"/>
                <a:gd name="T111" fmla="*/ 1 h 489"/>
                <a:gd name="T112" fmla="*/ 0 w 711"/>
                <a:gd name="T113" fmla="*/ 1 h 489"/>
                <a:gd name="T114" fmla="*/ 0 w 711"/>
                <a:gd name="T115" fmla="*/ 1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489"/>
                <a:gd name="T176" fmla="*/ 711 w 711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489">
                  <a:moveTo>
                    <a:pt x="0" y="258"/>
                  </a:moveTo>
                  <a:lnTo>
                    <a:pt x="1" y="245"/>
                  </a:lnTo>
                  <a:lnTo>
                    <a:pt x="11" y="223"/>
                  </a:lnTo>
                  <a:lnTo>
                    <a:pt x="32" y="195"/>
                  </a:lnTo>
                  <a:lnTo>
                    <a:pt x="60" y="161"/>
                  </a:lnTo>
                  <a:lnTo>
                    <a:pt x="93" y="124"/>
                  </a:lnTo>
                  <a:lnTo>
                    <a:pt x="134" y="84"/>
                  </a:lnTo>
                  <a:lnTo>
                    <a:pt x="179" y="42"/>
                  </a:lnTo>
                  <a:lnTo>
                    <a:pt x="226" y="0"/>
                  </a:lnTo>
                  <a:lnTo>
                    <a:pt x="423" y="0"/>
                  </a:lnTo>
                  <a:lnTo>
                    <a:pt x="431" y="2"/>
                  </a:lnTo>
                  <a:lnTo>
                    <a:pt x="440" y="4"/>
                  </a:lnTo>
                  <a:lnTo>
                    <a:pt x="447" y="7"/>
                  </a:lnTo>
                  <a:lnTo>
                    <a:pt x="453" y="12"/>
                  </a:lnTo>
                  <a:lnTo>
                    <a:pt x="458" y="19"/>
                  </a:lnTo>
                  <a:lnTo>
                    <a:pt x="463" y="26"/>
                  </a:lnTo>
                  <a:lnTo>
                    <a:pt x="465" y="34"/>
                  </a:lnTo>
                  <a:lnTo>
                    <a:pt x="467" y="42"/>
                  </a:lnTo>
                  <a:lnTo>
                    <a:pt x="468" y="54"/>
                  </a:lnTo>
                  <a:lnTo>
                    <a:pt x="472" y="82"/>
                  </a:lnTo>
                  <a:lnTo>
                    <a:pt x="478" y="119"/>
                  </a:lnTo>
                  <a:lnTo>
                    <a:pt x="490" y="164"/>
                  </a:lnTo>
                  <a:lnTo>
                    <a:pt x="507" y="211"/>
                  </a:lnTo>
                  <a:lnTo>
                    <a:pt x="532" y="258"/>
                  </a:lnTo>
                  <a:lnTo>
                    <a:pt x="564" y="300"/>
                  </a:lnTo>
                  <a:lnTo>
                    <a:pt x="606" y="332"/>
                  </a:lnTo>
                  <a:lnTo>
                    <a:pt x="617" y="337"/>
                  </a:lnTo>
                  <a:lnTo>
                    <a:pt x="629" y="342"/>
                  </a:lnTo>
                  <a:lnTo>
                    <a:pt x="639" y="345"/>
                  </a:lnTo>
                  <a:lnTo>
                    <a:pt x="651" y="347"/>
                  </a:lnTo>
                  <a:lnTo>
                    <a:pt x="662" y="347"/>
                  </a:lnTo>
                  <a:lnTo>
                    <a:pt x="674" y="347"/>
                  </a:lnTo>
                  <a:lnTo>
                    <a:pt x="686" y="344"/>
                  </a:lnTo>
                  <a:lnTo>
                    <a:pt x="698" y="340"/>
                  </a:lnTo>
                  <a:lnTo>
                    <a:pt x="711" y="459"/>
                  </a:lnTo>
                  <a:lnTo>
                    <a:pt x="319" y="489"/>
                  </a:lnTo>
                  <a:lnTo>
                    <a:pt x="298" y="307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69" y="307"/>
                  </a:lnTo>
                  <a:lnTo>
                    <a:pt x="259" y="305"/>
                  </a:lnTo>
                  <a:lnTo>
                    <a:pt x="246" y="305"/>
                  </a:lnTo>
                  <a:lnTo>
                    <a:pt x="229" y="303"/>
                  </a:lnTo>
                  <a:lnTo>
                    <a:pt x="211" y="302"/>
                  </a:lnTo>
                  <a:lnTo>
                    <a:pt x="191" y="300"/>
                  </a:lnTo>
                  <a:lnTo>
                    <a:pt x="169" y="298"/>
                  </a:lnTo>
                  <a:lnTo>
                    <a:pt x="147" y="295"/>
                  </a:lnTo>
                  <a:lnTo>
                    <a:pt x="124" y="292"/>
                  </a:lnTo>
                  <a:lnTo>
                    <a:pt x="100" y="288"/>
                  </a:lnTo>
                  <a:lnTo>
                    <a:pt x="78" y="283"/>
                  </a:lnTo>
                  <a:lnTo>
                    <a:pt x="57" y="278"/>
                  </a:lnTo>
                  <a:lnTo>
                    <a:pt x="37" y="273"/>
                  </a:lnTo>
                  <a:lnTo>
                    <a:pt x="18" y="267"/>
                  </a:lnTo>
                  <a:lnTo>
                    <a:pt x="1" y="26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6547" y="1822"/>
              <a:ext cx="82" cy="20"/>
            </a:xfrm>
            <a:custGeom>
              <a:avLst/>
              <a:gdLst>
                <a:gd name="T0" fmla="*/ 3 w 154"/>
                <a:gd name="T1" fmla="*/ 0 h 71"/>
                <a:gd name="T2" fmla="*/ 3 w 154"/>
                <a:gd name="T3" fmla="*/ 0 h 71"/>
                <a:gd name="T4" fmla="*/ 4 w 154"/>
                <a:gd name="T5" fmla="*/ 0 h 71"/>
                <a:gd name="T6" fmla="*/ 4 w 154"/>
                <a:gd name="T7" fmla="*/ 0 h 71"/>
                <a:gd name="T8" fmla="*/ 5 w 154"/>
                <a:gd name="T9" fmla="*/ 0 h 71"/>
                <a:gd name="T10" fmla="*/ 5 w 154"/>
                <a:gd name="T11" fmla="*/ 0 h 71"/>
                <a:gd name="T12" fmla="*/ 5 w 154"/>
                <a:gd name="T13" fmla="*/ 0 h 71"/>
                <a:gd name="T14" fmla="*/ 5 w 154"/>
                <a:gd name="T15" fmla="*/ 0 h 71"/>
                <a:gd name="T16" fmla="*/ 6 w 154"/>
                <a:gd name="T17" fmla="*/ 0 h 71"/>
                <a:gd name="T18" fmla="*/ 6 w 154"/>
                <a:gd name="T19" fmla="*/ 0 h 71"/>
                <a:gd name="T20" fmla="*/ 6 w 154"/>
                <a:gd name="T21" fmla="*/ 0 h 71"/>
                <a:gd name="T22" fmla="*/ 6 w 154"/>
                <a:gd name="T23" fmla="*/ 0 h 71"/>
                <a:gd name="T24" fmla="*/ 5 w 154"/>
                <a:gd name="T25" fmla="*/ 0 h 71"/>
                <a:gd name="T26" fmla="*/ 4 w 154"/>
                <a:gd name="T27" fmla="*/ 0 h 71"/>
                <a:gd name="T28" fmla="*/ 3 w 154"/>
                <a:gd name="T29" fmla="*/ 0 h 71"/>
                <a:gd name="T30" fmla="*/ 3 w 154"/>
                <a:gd name="T31" fmla="*/ 0 h 71"/>
                <a:gd name="T32" fmla="*/ 2 w 154"/>
                <a:gd name="T33" fmla="*/ 0 h 71"/>
                <a:gd name="T34" fmla="*/ 1 w 154"/>
                <a:gd name="T35" fmla="*/ 0 h 71"/>
                <a:gd name="T36" fmla="*/ 0 w 154"/>
                <a:gd name="T37" fmla="*/ 0 h 71"/>
                <a:gd name="T38" fmla="*/ 2 w 154"/>
                <a:gd name="T39" fmla="*/ 0 h 71"/>
                <a:gd name="T40" fmla="*/ 2 w 154"/>
                <a:gd name="T41" fmla="*/ 0 h 71"/>
                <a:gd name="T42" fmla="*/ 2 w 154"/>
                <a:gd name="T43" fmla="*/ 0 h 71"/>
                <a:gd name="T44" fmla="*/ 2 w 154"/>
                <a:gd name="T45" fmla="*/ 0 h 71"/>
                <a:gd name="T46" fmla="*/ 3 w 154"/>
                <a:gd name="T47" fmla="*/ 0 h 71"/>
                <a:gd name="T48" fmla="*/ 3 w 154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1"/>
                <a:gd name="T77" fmla="*/ 154 w 15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1">
                  <a:moveTo>
                    <a:pt x="77" y="0"/>
                  </a:moveTo>
                  <a:lnTo>
                    <a:pt x="82" y="0"/>
                  </a:lnTo>
                  <a:lnTo>
                    <a:pt x="89" y="2"/>
                  </a:lnTo>
                  <a:lnTo>
                    <a:pt x="98" y="5"/>
                  </a:lnTo>
                  <a:lnTo>
                    <a:pt x="106" y="12"/>
                  </a:lnTo>
                  <a:lnTo>
                    <a:pt x="106" y="16"/>
                  </a:lnTo>
                  <a:lnTo>
                    <a:pt x="111" y="17"/>
                  </a:lnTo>
                  <a:lnTo>
                    <a:pt x="123" y="29"/>
                  </a:lnTo>
                  <a:lnTo>
                    <a:pt x="133" y="41"/>
                  </a:lnTo>
                  <a:lnTo>
                    <a:pt x="144" y="56"/>
                  </a:lnTo>
                  <a:lnTo>
                    <a:pt x="154" y="71"/>
                  </a:lnTo>
                  <a:lnTo>
                    <a:pt x="134" y="69"/>
                  </a:lnTo>
                  <a:lnTo>
                    <a:pt x="114" y="67"/>
                  </a:lnTo>
                  <a:lnTo>
                    <a:pt x="94" y="64"/>
                  </a:lnTo>
                  <a:lnTo>
                    <a:pt x="74" y="62"/>
                  </a:lnTo>
                  <a:lnTo>
                    <a:pt x="56" y="59"/>
                  </a:lnTo>
                  <a:lnTo>
                    <a:pt x="37" y="56"/>
                  </a:lnTo>
                  <a:lnTo>
                    <a:pt x="19" y="52"/>
                  </a:lnTo>
                  <a:lnTo>
                    <a:pt x="0" y="49"/>
                  </a:lnTo>
                  <a:lnTo>
                    <a:pt x="49" y="32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54" y="10"/>
                  </a:lnTo>
                  <a:lnTo>
                    <a:pt x="62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6487" y="1781"/>
              <a:ext cx="65" cy="43"/>
            </a:xfrm>
            <a:custGeom>
              <a:avLst/>
              <a:gdLst>
                <a:gd name="T0" fmla="*/ 1 w 120"/>
                <a:gd name="T1" fmla="*/ 0 h 149"/>
                <a:gd name="T2" fmla="*/ 1 w 120"/>
                <a:gd name="T3" fmla="*/ 0 h 149"/>
                <a:gd name="T4" fmla="*/ 1 w 120"/>
                <a:gd name="T5" fmla="*/ 0 h 149"/>
                <a:gd name="T6" fmla="*/ 1 w 120"/>
                <a:gd name="T7" fmla="*/ 0 h 149"/>
                <a:gd name="T8" fmla="*/ 1 w 120"/>
                <a:gd name="T9" fmla="*/ 0 h 149"/>
                <a:gd name="T10" fmla="*/ 5 w 120"/>
                <a:gd name="T11" fmla="*/ 0 h 149"/>
                <a:gd name="T12" fmla="*/ 5 w 120"/>
                <a:gd name="T13" fmla="*/ 0 h 149"/>
                <a:gd name="T14" fmla="*/ 5 w 120"/>
                <a:gd name="T15" fmla="*/ 0 h 149"/>
                <a:gd name="T16" fmla="*/ 5 w 120"/>
                <a:gd name="T17" fmla="*/ 0 h 149"/>
                <a:gd name="T18" fmla="*/ 5 w 120"/>
                <a:gd name="T19" fmla="*/ 0 h 149"/>
                <a:gd name="T20" fmla="*/ 4 w 120"/>
                <a:gd name="T21" fmla="*/ 0 h 149"/>
                <a:gd name="T22" fmla="*/ 1 w 120"/>
                <a:gd name="T23" fmla="*/ 0 h 149"/>
                <a:gd name="T24" fmla="*/ 0 w 120"/>
                <a:gd name="T25" fmla="*/ 0 h 149"/>
                <a:gd name="T26" fmla="*/ 0 w 120"/>
                <a:gd name="T27" fmla="*/ 0 h 149"/>
                <a:gd name="T28" fmla="*/ 1 w 120"/>
                <a:gd name="T29" fmla="*/ 0 h 149"/>
                <a:gd name="T30" fmla="*/ 1 w 120"/>
                <a:gd name="T31" fmla="*/ 0 h 1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149"/>
                <a:gd name="T50" fmla="*/ 120 w 120"/>
                <a:gd name="T51" fmla="*/ 149 h 1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149">
                  <a:moveTo>
                    <a:pt x="6" y="5"/>
                  </a:moveTo>
                  <a:lnTo>
                    <a:pt x="11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120" y="130"/>
                  </a:lnTo>
                  <a:lnTo>
                    <a:pt x="118" y="132"/>
                  </a:lnTo>
                  <a:lnTo>
                    <a:pt x="117" y="135"/>
                  </a:lnTo>
                  <a:lnTo>
                    <a:pt x="115" y="137"/>
                  </a:lnTo>
                  <a:lnTo>
                    <a:pt x="115" y="140"/>
                  </a:lnTo>
                  <a:lnTo>
                    <a:pt x="93" y="14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5906" y="1795"/>
              <a:ext cx="503" cy="75"/>
            </a:xfrm>
            <a:custGeom>
              <a:avLst/>
              <a:gdLst>
                <a:gd name="T0" fmla="*/ 39 w 954"/>
                <a:gd name="T1" fmla="*/ 0 h 264"/>
                <a:gd name="T2" fmla="*/ 36 w 954"/>
                <a:gd name="T3" fmla="*/ 0 h 264"/>
                <a:gd name="T4" fmla="*/ 33 w 954"/>
                <a:gd name="T5" fmla="*/ 0 h 264"/>
                <a:gd name="T6" fmla="*/ 30 w 954"/>
                <a:gd name="T7" fmla="*/ 0 h 264"/>
                <a:gd name="T8" fmla="*/ 27 w 954"/>
                <a:gd name="T9" fmla="*/ 0 h 264"/>
                <a:gd name="T10" fmla="*/ 24 w 954"/>
                <a:gd name="T11" fmla="*/ 0 h 264"/>
                <a:gd name="T12" fmla="*/ 22 w 954"/>
                <a:gd name="T13" fmla="*/ 0 h 264"/>
                <a:gd name="T14" fmla="*/ 19 w 954"/>
                <a:gd name="T15" fmla="*/ 0 h 264"/>
                <a:gd name="T16" fmla="*/ 17 w 954"/>
                <a:gd name="T17" fmla="*/ 0 h 264"/>
                <a:gd name="T18" fmla="*/ 14 w 954"/>
                <a:gd name="T19" fmla="*/ 0 h 264"/>
                <a:gd name="T20" fmla="*/ 12 w 954"/>
                <a:gd name="T21" fmla="*/ 0 h 264"/>
                <a:gd name="T22" fmla="*/ 9 w 954"/>
                <a:gd name="T23" fmla="*/ 0 h 264"/>
                <a:gd name="T24" fmla="*/ 7 w 954"/>
                <a:gd name="T25" fmla="*/ 0 h 264"/>
                <a:gd name="T26" fmla="*/ 6 w 954"/>
                <a:gd name="T27" fmla="*/ 0 h 264"/>
                <a:gd name="T28" fmla="*/ 4 w 954"/>
                <a:gd name="T29" fmla="*/ 0 h 264"/>
                <a:gd name="T30" fmla="*/ 2 w 954"/>
                <a:gd name="T31" fmla="*/ 1 h 264"/>
                <a:gd name="T32" fmla="*/ 0 w 954"/>
                <a:gd name="T33" fmla="*/ 1 h 264"/>
                <a:gd name="T34" fmla="*/ 2 w 954"/>
                <a:gd name="T35" fmla="*/ 0 h 264"/>
                <a:gd name="T36" fmla="*/ 4 w 954"/>
                <a:gd name="T37" fmla="*/ 0 h 264"/>
                <a:gd name="T38" fmla="*/ 6 w 954"/>
                <a:gd name="T39" fmla="*/ 0 h 264"/>
                <a:gd name="T40" fmla="*/ 7 w 954"/>
                <a:gd name="T41" fmla="*/ 0 h 264"/>
                <a:gd name="T42" fmla="*/ 9 w 954"/>
                <a:gd name="T43" fmla="*/ 0 h 264"/>
                <a:gd name="T44" fmla="*/ 12 w 954"/>
                <a:gd name="T45" fmla="*/ 0 h 264"/>
                <a:gd name="T46" fmla="*/ 14 w 954"/>
                <a:gd name="T47" fmla="*/ 0 h 264"/>
                <a:gd name="T48" fmla="*/ 17 w 954"/>
                <a:gd name="T49" fmla="*/ 0 h 264"/>
                <a:gd name="T50" fmla="*/ 19 w 954"/>
                <a:gd name="T51" fmla="*/ 0 h 264"/>
                <a:gd name="T52" fmla="*/ 22 w 954"/>
                <a:gd name="T53" fmla="*/ 0 h 264"/>
                <a:gd name="T54" fmla="*/ 24 w 954"/>
                <a:gd name="T55" fmla="*/ 0 h 264"/>
                <a:gd name="T56" fmla="*/ 27 w 954"/>
                <a:gd name="T57" fmla="*/ 0 h 264"/>
                <a:gd name="T58" fmla="*/ 30 w 954"/>
                <a:gd name="T59" fmla="*/ 0 h 264"/>
                <a:gd name="T60" fmla="*/ 33 w 954"/>
                <a:gd name="T61" fmla="*/ 0 h 264"/>
                <a:gd name="T62" fmla="*/ 36 w 954"/>
                <a:gd name="T63" fmla="*/ 0 h 264"/>
                <a:gd name="T64" fmla="*/ 39 w 954"/>
                <a:gd name="T65" fmla="*/ 0 h 264"/>
                <a:gd name="T66" fmla="*/ 39 w 954"/>
                <a:gd name="T67" fmla="*/ 0 h 264"/>
                <a:gd name="T68" fmla="*/ 39 w 954"/>
                <a:gd name="T69" fmla="*/ 0 h 264"/>
                <a:gd name="T70" fmla="*/ 39 w 954"/>
                <a:gd name="T71" fmla="*/ 0 h 264"/>
                <a:gd name="T72" fmla="*/ 39 w 954"/>
                <a:gd name="T73" fmla="*/ 0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4"/>
                <a:gd name="T112" fmla="*/ 0 h 264"/>
                <a:gd name="T113" fmla="*/ 954 w 954"/>
                <a:gd name="T114" fmla="*/ 264 h 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4" h="264">
                  <a:moveTo>
                    <a:pt x="954" y="27"/>
                  </a:moveTo>
                  <a:lnTo>
                    <a:pt x="878" y="35"/>
                  </a:lnTo>
                  <a:lnTo>
                    <a:pt x="805" y="45"/>
                  </a:lnTo>
                  <a:lnTo>
                    <a:pt x="735" y="55"/>
                  </a:lnTo>
                  <a:lnTo>
                    <a:pt x="664" y="67"/>
                  </a:lnTo>
                  <a:lnTo>
                    <a:pt x="597" y="78"/>
                  </a:lnTo>
                  <a:lnTo>
                    <a:pt x="532" y="92"/>
                  </a:lnTo>
                  <a:lnTo>
                    <a:pt x="468" y="105"/>
                  </a:lnTo>
                  <a:lnTo>
                    <a:pt x="407" y="120"/>
                  </a:lnTo>
                  <a:lnTo>
                    <a:pt x="348" y="135"/>
                  </a:lnTo>
                  <a:lnTo>
                    <a:pt x="291" y="150"/>
                  </a:lnTo>
                  <a:lnTo>
                    <a:pt x="238" y="169"/>
                  </a:lnTo>
                  <a:lnTo>
                    <a:pt x="184" y="186"/>
                  </a:lnTo>
                  <a:lnTo>
                    <a:pt x="135" y="204"/>
                  </a:lnTo>
                  <a:lnTo>
                    <a:pt x="87" y="224"/>
                  </a:lnTo>
                  <a:lnTo>
                    <a:pt x="42" y="244"/>
                  </a:lnTo>
                  <a:lnTo>
                    <a:pt x="0" y="264"/>
                  </a:lnTo>
                  <a:lnTo>
                    <a:pt x="42" y="241"/>
                  </a:lnTo>
                  <a:lnTo>
                    <a:pt x="85" y="217"/>
                  </a:lnTo>
                  <a:lnTo>
                    <a:pt x="132" y="196"/>
                  </a:lnTo>
                  <a:lnTo>
                    <a:pt x="182" y="175"/>
                  </a:lnTo>
                  <a:lnTo>
                    <a:pt x="234" y="155"/>
                  </a:lnTo>
                  <a:lnTo>
                    <a:pt x="288" y="135"/>
                  </a:lnTo>
                  <a:lnTo>
                    <a:pt x="345" y="119"/>
                  </a:lnTo>
                  <a:lnTo>
                    <a:pt x="405" y="100"/>
                  </a:lnTo>
                  <a:lnTo>
                    <a:pt x="467" y="85"/>
                  </a:lnTo>
                  <a:lnTo>
                    <a:pt x="530" y="68"/>
                  </a:lnTo>
                  <a:lnTo>
                    <a:pt x="596" y="55"/>
                  </a:lnTo>
                  <a:lnTo>
                    <a:pt x="663" y="42"/>
                  </a:lnTo>
                  <a:lnTo>
                    <a:pt x="733" y="30"/>
                  </a:lnTo>
                  <a:lnTo>
                    <a:pt x="805" y="18"/>
                  </a:lnTo>
                  <a:lnTo>
                    <a:pt x="877" y="8"/>
                  </a:lnTo>
                  <a:lnTo>
                    <a:pt x="952" y="0"/>
                  </a:lnTo>
                  <a:lnTo>
                    <a:pt x="952" y="6"/>
                  </a:lnTo>
                  <a:lnTo>
                    <a:pt x="952" y="13"/>
                  </a:lnTo>
                  <a:lnTo>
                    <a:pt x="952" y="20"/>
                  </a:lnTo>
                  <a:lnTo>
                    <a:pt x="95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5801" y="1808"/>
              <a:ext cx="1713" cy="252"/>
            </a:xfrm>
            <a:custGeom>
              <a:avLst/>
              <a:gdLst>
                <a:gd name="T0" fmla="*/ 132 w 3249"/>
                <a:gd name="T1" fmla="*/ 1 h 887"/>
                <a:gd name="T2" fmla="*/ 130 w 3249"/>
                <a:gd name="T3" fmla="*/ 1 h 887"/>
                <a:gd name="T4" fmla="*/ 128 w 3249"/>
                <a:gd name="T5" fmla="*/ 1 h 887"/>
                <a:gd name="T6" fmla="*/ 125 w 3249"/>
                <a:gd name="T7" fmla="*/ 1 h 887"/>
                <a:gd name="T8" fmla="*/ 125 w 3249"/>
                <a:gd name="T9" fmla="*/ 1 h 887"/>
                <a:gd name="T10" fmla="*/ 124 w 3249"/>
                <a:gd name="T11" fmla="*/ 1 h 887"/>
                <a:gd name="T12" fmla="*/ 120 w 3249"/>
                <a:gd name="T13" fmla="*/ 1 h 887"/>
                <a:gd name="T14" fmla="*/ 116 w 3249"/>
                <a:gd name="T15" fmla="*/ 1 h 887"/>
                <a:gd name="T16" fmla="*/ 113 w 3249"/>
                <a:gd name="T17" fmla="*/ 1 h 887"/>
                <a:gd name="T18" fmla="*/ 109 w 3249"/>
                <a:gd name="T19" fmla="*/ 1 h 887"/>
                <a:gd name="T20" fmla="*/ 105 w 3249"/>
                <a:gd name="T21" fmla="*/ 1 h 887"/>
                <a:gd name="T22" fmla="*/ 98 w 3249"/>
                <a:gd name="T23" fmla="*/ 1 h 887"/>
                <a:gd name="T24" fmla="*/ 92 w 3249"/>
                <a:gd name="T25" fmla="*/ 1 h 887"/>
                <a:gd name="T26" fmla="*/ 87 w 3249"/>
                <a:gd name="T27" fmla="*/ 1 h 887"/>
                <a:gd name="T28" fmla="*/ 85 w 3249"/>
                <a:gd name="T29" fmla="*/ 1 h 887"/>
                <a:gd name="T30" fmla="*/ 85 w 3249"/>
                <a:gd name="T31" fmla="*/ 2 h 887"/>
                <a:gd name="T32" fmla="*/ 83 w 3249"/>
                <a:gd name="T33" fmla="*/ 2 h 887"/>
                <a:gd name="T34" fmla="*/ 79 w 3249"/>
                <a:gd name="T35" fmla="*/ 2 h 887"/>
                <a:gd name="T36" fmla="*/ 74 w 3249"/>
                <a:gd name="T37" fmla="*/ 2 h 887"/>
                <a:gd name="T38" fmla="*/ 69 w 3249"/>
                <a:gd name="T39" fmla="*/ 2 h 887"/>
                <a:gd name="T40" fmla="*/ 64 w 3249"/>
                <a:gd name="T41" fmla="*/ 2 h 887"/>
                <a:gd name="T42" fmla="*/ 60 w 3249"/>
                <a:gd name="T43" fmla="*/ 2 h 887"/>
                <a:gd name="T44" fmla="*/ 56 w 3249"/>
                <a:gd name="T45" fmla="*/ 2 h 887"/>
                <a:gd name="T46" fmla="*/ 52 w 3249"/>
                <a:gd name="T47" fmla="*/ 2 h 887"/>
                <a:gd name="T48" fmla="*/ 51 w 3249"/>
                <a:gd name="T49" fmla="*/ 1 h 887"/>
                <a:gd name="T50" fmla="*/ 50 w 3249"/>
                <a:gd name="T51" fmla="*/ 1 h 887"/>
                <a:gd name="T52" fmla="*/ 46 w 3249"/>
                <a:gd name="T53" fmla="*/ 1 h 887"/>
                <a:gd name="T54" fmla="*/ 42 w 3249"/>
                <a:gd name="T55" fmla="*/ 1 h 887"/>
                <a:gd name="T56" fmla="*/ 38 w 3249"/>
                <a:gd name="T57" fmla="*/ 1 h 887"/>
                <a:gd name="T58" fmla="*/ 35 w 3249"/>
                <a:gd name="T59" fmla="*/ 1 h 887"/>
                <a:gd name="T60" fmla="*/ 31 w 3249"/>
                <a:gd name="T61" fmla="*/ 1 h 887"/>
                <a:gd name="T62" fmla="*/ 24 w 3249"/>
                <a:gd name="T63" fmla="*/ 1 h 887"/>
                <a:gd name="T64" fmla="*/ 17 w 3249"/>
                <a:gd name="T65" fmla="*/ 1 h 887"/>
                <a:gd name="T66" fmla="*/ 13 w 3249"/>
                <a:gd name="T67" fmla="*/ 1 h 887"/>
                <a:gd name="T68" fmla="*/ 11 w 3249"/>
                <a:gd name="T69" fmla="*/ 1 h 887"/>
                <a:gd name="T70" fmla="*/ 11 w 3249"/>
                <a:gd name="T71" fmla="*/ 1 h 887"/>
                <a:gd name="T72" fmla="*/ 8 w 3249"/>
                <a:gd name="T73" fmla="*/ 1 h 887"/>
                <a:gd name="T74" fmla="*/ 4 w 3249"/>
                <a:gd name="T75" fmla="*/ 1 h 887"/>
                <a:gd name="T76" fmla="*/ 2 w 3249"/>
                <a:gd name="T77" fmla="*/ 1 h 887"/>
                <a:gd name="T78" fmla="*/ 1 w 3249"/>
                <a:gd name="T79" fmla="*/ 1 h 887"/>
                <a:gd name="T80" fmla="*/ 1 w 3249"/>
                <a:gd name="T81" fmla="*/ 1 h 887"/>
                <a:gd name="T82" fmla="*/ 2 w 3249"/>
                <a:gd name="T83" fmla="*/ 1 h 887"/>
                <a:gd name="T84" fmla="*/ 5 w 3249"/>
                <a:gd name="T85" fmla="*/ 1 h 887"/>
                <a:gd name="T86" fmla="*/ 9 w 3249"/>
                <a:gd name="T87" fmla="*/ 0 h 887"/>
                <a:gd name="T88" fmla="*/ 15 w 3249"/>
                <a:gd name="T89" fmla="*/ 0 h 887"/>
                <a:gd name="T90" fmla="*/ 21 w 3249"/>
                <a:gd name="T91" fmla="*/ 0 h 887"/>
                <a:gd name="T92" fmla="*/ 27 w 3249"/>
                <a:gd name="T93" fmla="*/ 0 h 887"/>
                <a:gd name="T94" fmla="*/ 35 w 3249"/>
                <a:gd name="T95" fmla="*/ 0 h 887"/>
                <a:gd name="T96" fmla="*/ 43 w 3249"/>
                <a:gd name="T97" fmla="*/ 0 h 887"/>
                <a:gd name="T98" fmla="*/ 47 w 3249"/>
                <a:gd name="T99" fmla="*/ 0 h 887"/>
                <a:gd name="T100" fmla="*/ 49 w 3249"/>
                <a:gd name="T101" fmla="*/ 0 h 887"/>
                <a:gd name="T102" fmla="*/ 53 w 3249"/>
                <a:gd name="T103" fmla="*/ 0 h 887"/>
                <a:gd name="T104" fmla="*/ 64 w 3249"/>
                <a:gd name="T105" fmla="*/ 0 h 887"/>
                <a:gd name="T106" fmla="*/ 75 w 3249"/>
                <a:gd name="T107" fmla="*/ 0 h 887"/>
                <a:gd name="T108" fmla="*/ 85 w 3249"/>
                <a:gd name="T109" fmla="*/ 0 h 887"/>
                <a:gd name="T110" fmla="*/ 91 w 3249"/>
                <a:gd name="T111" fmla="*/ 0 h 887"/>
                <a:gd name="T112" fmla="*/ 95 w 3249"/>
                <a:gd name="T113" fmla="*/ 0 h 887"/>
                <a:gd name="T114" fmla="*/ 107 w 3249"/>
                <a:gd name="T115" fmla="*/ 0 h 887"/>
                <a:gd name="T116" fmla="*/ 117 w 3249"/>
                <a:gd name="T117" fmla="*/ 0 h 887"/>
                <a:gd name="T118" fmla="*/ 126 w 3249"/>
                <a:gd name="T119" fmla="*/ 1 h 887"/>
                <a:gd name="T120" fmla="*/ 131 w 3249"/>
                <a:gd name="T121" fmla="*/ 1 h 887"/>
                <a:gd name="T122" fmla="*/ 132 w 3249"/>
                <a:gd name="T123" fmla="*/ 1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9"/>
                <a:gd name="T187" fmla="*/ 0 h 887"/>
                <a:gd name="T188" fmla="*/ 3249 w 3249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9" h="887">
                  <a:moveTo>
                    <a:pt x="3249" y="502"/>
                  </a:moveTo>
                  <a:lnTo>
                    <a:pt x="3247" y="551"/>
                  </a:lnTo>
                  <a:lnTo>
                    <a:pt x="3244" y="598"/>
                  </a:lnTo>
                  <a:lnTo>
                    <a:pt x="3237" y="641"/>
                  </a:lnTo>
                  <a:lnTo>
                    <a:pt x="3227" y="680"/>
                  </a:lnTo>
                  <a:lnTo>
                    <a:pt x="3216" y="716"/>
                  </a:lnTo>
                  <a:lnTo>
                    <a:pt x="3201" y="747"/>
                  </a:lnTo>
                  <a:lnTo>
                    <a:pt x="3184" y="770"/>
                  </a:lnTo>
                  <a:lnTo>
                    <a:pt x="3165" y="788"/>
                  </a:lnTo>
                  <a:lnTo>
                    <a:pt x="3155" y="795"/>
                  </a:lnTo>
                  <a:lnTo>
                    <a:pt x="3144" y="802"/>
                  </a:lnTo>
                  <a:lnTo>
                    <a:pt x="3132" y="808"/>
                  </a:lnTo>
                  <a:lnTo>
                    <a:pt x="3122" y="815"/>
                  </a:lnTo>
                  <a:lnTo>
                    <a:pt x="3109" y="820"/>
                  </a:lnTo>
                  <a:lnTo>
                    <a:pt x="3097" y="827"/>
                  </a:lnTo>
                  <a:lnTo>
                    <a:pt x="3085" y="834"/>
                  </a:lnTo>
                  <a:lnTo>
                    <a:pt x="3072" y="839"/>
                  </a:lnTo>
                  <a:lnTo>
                    <a:pt x="3075" y="815"/>
                  </a:lnTo>
                  <a:lnTo>
                    <a:pt x="3077" y="793"/>
                  </a:lnTo>
                  <a:lnTo>
                    <a:pt x="3077" y="770"/>
                  </a:lnTo>
                  <a:lnTo>
                    <a:pt x="3075" y="748"/>
                  </a:lnTo>
                  <a:lnTo>
                    <a:pt x="3070" y="700"/>
                  </a:lnTo>
                  <a:lnTo>
                    <a:pt x="3060" y="651"/>
                  </a:lnTo>
                  <a:lnTo>
                    <a:pt x="3047" y="604"/>
                  </a:lnTo>
                  <a:lnTo>
                    <a:pt x="3028" y="559"/>
                  </a:lnTo>
                  <a:lnTo>
                    <a:pt x="3005" y="516"/>
                  </a:lnTo>
                  <a:lnTo>
                    <a:pt x="2978" y="474"/>
                  </a:lnTo>
                  <a:lnTo>
                    <a:pt x="2946" y="435"/>
                  </a:lnTo>
                  <a:lnTo>
                    <a:pt x="2911" y="398"/>
                  </a:lnTo>
                  <a:lnTo>
                    <a:pt x="2893" y="382"/>
                  </a:lnTo>
                  <a:lnTo>
                    <a:pt x="2873" y="365"/>
                  </a:lnTo>
                  <a:lnTo>
                    <a:pt x="2854" y="350"/>
                  </a:lnTo>
                  <a:lnTo>
                    <a:pt x="2832" y="336"/>
                  </a:lnTo>
                  <a:lnTo>
                    <a:pt x="2812" y="323"/>
                  </a:lnTo>
                  <a:lnTo>
                    <a:pt x="2791" y="311"/>
                  </a:lnTo>
                  <a:lnTo>
                    <a:pt x="2769" y="300"/>
                  </a:lnTo>
                  <a:lnTo>
                    <a:pt x="2745" y="290"/>
                  </a:lnTo>
                  <a:lnTo>
                    <a:pt x="2724" y="281"/>
                  </a:lnTo>
                  <a:lnTo>
                    <a:pt x="2700" y="275"/>
                  </a:lnTo>
                  <a:lnTo>
                    <a:pt x="2677" y="268"/>
                  </a:lnTo>
                  <a:lnTo>
                    <a:pt x="2652" y="263"/>
                  </a:lnTo>
                  <a:lnTo>
                    <a:pt x="2628" y="258"/>
                  </a:lnTo>
                  <a:lnTo>
                    <a:pt x="2603" y="254"/>
                  </a:lnTo>
                  <a:lnTo>
                    <a:pt x="2580" y="253"/>
                  </a:lnTo>
                  <a:lnTo>
                    <a:pt x="2555" y="253"/>
                  </a:lnTo>
                  <a:lnTo>
                    <a:pt x="2505" y="256"/>
                  </a:lnTo>
                  <a:lnTo>
                    <a:pt x="2456" y="263"/>
                  </a:lnTo>
                  <a:lnTo>
                    <a:pt x="2409" y="275"/>
                  </a:lnTo>
                  <a:lnTo>
                    <a:pt x="2364" y="291"/>
                  </a:lnTo>
                  <a:lnTo>
                    <a:pt x="2322" y="313"/>
                  </a:lnTo>
                  <a:lnTo>
                    <a:pt x="2282" y="338"/>
                  </a:lnTo>
                  <a:lnTo>
                    <a:pt x="2247" y="367"/>
                  </a:lnTo>
                  <a:lnTo>
                    <a:pt x="2213" y="398"/>
                  </a:lnTo>
                  <a:lnTo>
                    <a:pt x="2183" y="434"/>
                  </a:lnTo>
                  <a:lnTo>
                    <a:pt x="2156" y="472"/>
                  </a:lnTo>
                  <a:lnTo>
                    <a:pt x="2133" y="512"/>
                  </a:lnTo>
                  <a:lnTo>
                    <a:pt x="2115" y="556"/>
                  </a:lnTo>
                  <a:lnTo>
                    <a:pt x="2101" y="601"/>
                  </a:lnTo>
                  <a:lnTo>
                    <a:pt x="2091" y="648"/>
                  </a:lnTo>
                  <a:lnTo>
                    <a:pt x="2086" y="698"/>
                  </a:lnTo>
                  <a:lnTo>
                    <a:pt x="2086" y="748"/>
                  </a:lnTo>
                  <a:lnTo>
                    <a:pt x="2090" y="783"/>
                  </a:lnTo>
                  <a:lnTo>
                    <a:pt x="2096" y="819"/>
                  </a:lnTo>
                  <a:lnTo>
                    <a:pt x="2105" y="854"/>
                  </a:lnTo>
                  <a:lnTo>
                    <a:pt x="2115" y="887"/>
                  </a:lnTo>
                  <a:lnTo>
                    <a:pt x="2088" y="885"/>
                  </a:lnTo>
                  <a:lnTo>
                    <a:pt x="2061" y="885"/>
                  </a:lnTo>
                  <a:lnTo>
                    <a:pt x="2033" y="884"/>
                  </a:lnTo>
                  <a:lnTo>
                    <a:pt x="2006" y="882"/>
                  </a:lnTo>
                  <a:lnTo>
                    <a:pt x="1977" y="880"/>
                  </a:lnTo>
                  <a:lnTo>
                    <a:pt x="1949" y="880"/>
                  </a:lnTo>
                  <a:lnTo>
                    <a:pt x="1922" y="879"/>
                  </a:lnTo>
                  <a:lnTo>
                    <a:pt x="1894" y="877"/>
                  </a:lnTo>
                  <a:lnTo>
                    <a:pt x="1865" y="877"/>
                  </a:lnTo>
                  <a:lnTo>
                    <a:pt x="1837" y="875"/>
                  </a:lnTo>
                  <a:lnTo>
                    <a:pt x="1808" y="875"/>
                  </a:lnTo>
                  <a:lnTo>
                    <a:pt x="1778" y="875"/>
                  </a:lnTo>
                  <a:lnTo>
                    <a:pt x="1750" y="874"/>
                  </a:lnTo>
                  <a:lnTo>
                    <a:pt x="1721" y="874"/>
                  </a:lnTo>
                  <a:lnTo>
                    <a:pt x="1691" y="874"/>
                  </a:lnTo>
                  <a:lnTo>
                    <a:pt x="1663" y="874"/>
                  </a:lnTo>
                  <a:lnTo>
                    <a:pt x="1636" y="874"/>
                  </a:lnTo>
                  <a:lnTo>
                    <a:pt x="1609" y="874"/>
                  </a:lnTo>
                  <a:lnTo>
                    <a:pt x="1581" y="874"/>
                  </a:lnTo>
                  <a:lnTo>
                    <a:pt x="1554" y="874"/>
                  </a:lnTo>
                  <a:lnTo>
                    <a:pt x="1529" y="875"/>
                  </a:lnTo>
                  <a:lnTo>
                    <a:pt x="1502" y="875"/>
                  </a:lnTo>
                  <a:lnTo>
                    <a:pt x="1475" y="875"/>
                  </a:lnTo>
                  <a:lnTo>
                    <a:pt x="1449" y="875"/>
                  </a:lnTo>
                  <a:lnTo>
                    <a:pt x="1424" y="877"/>
                  </a:lnTo>
                  <a:lnTo>
                    <a:pt x="1397" y="877"/>
                  </a:lnTo>
                  <a:lnTo>
                    <a:pt x="1372" y="877"/>
                  </a:lnTo>
                  <a:lnTo>
                    <a:pt x="1345" y="879"/>
                  </a:lnTo>
                  <a:lnTo>
                    <a:pt x="1320" y="879"/>
                  </a:lnTo>
                  <a:lnTo>
                    <a:pt x="1293" y="879"/>
                  </a:lnTo>
                  <a:lnTo>
                    <a:pt x="1268" y="880"/>
                  </a:lnTo>
                  <a:lnTo>
                    <a:pt x="1243" y="880"/>
                  </a:lnTo>
                  <a:lnTo>
                    <a:pt x="1248" y="849"/>
                  </a:lnTo>
                  <a:lnTo>
                    <a:pt x="1253" y="815"/>
                  </a:lnTo>
                  <a:lnTo>
                    <a:pt x="1255" y="782"/>
                  </a:lnTo>
                  <a:lnTo>
                    <a:pt x="1253" y="748"/>
                  </a:lnTo>
                  <a:lnTo>
                    <a:pt x="1248" y="700"/>
                  </a:lnTo>
                  <a:lnTo>
                    <a:pt x="1238" y="651"/>
                  </a:lnTo>
                  <a:lnTo>
                    <a:pt x="1224" y="604"/>
                  </a:lnTo>
                  <a:lnTo>
                    <a:pt x="1206" y="559"/>
                  </a:lnTo>
                  <a:lnTo>
                    <a:pt x="1183" y="516"/>
                  </a:lnTo>
                  <a:lnTo>
                    <a:pt x="1156" y="474"/>
                  </a:lnTo>
                  <a:lnTo>
                    <a:pt x="1124" y="435"/>
                  </a:lnTo>
                  <a:lnTo>
                    <a:pt x="1089" y="398"/>
                  </a:lnTo>
                  <a:lnTo>
                    <a:pt x="1070" y="382"/>
                  </a:lnTo>
                  <a:lnTo>
                    <a:pt x="1050" y="365"/>
                  </a:lnTo>
                  <a:lnTo>
                    <a:pt x="1030" y="350"/>
                  </a:lnTo>
                  <a:lnTo>
                    <a:pt x="1010" y="336"/>
                  </a:lnTo>
                  <a:lnTo>
                    <a:pt x="988" y="323"/>
                  </a:lnTo>
                  <a:lnTo>
                    <a:pt x="968" y="311"/>
                  </a:lnTo>
                  <a:lnTo>
                    <a:pt x="945" y="300"/>
                  </a:lnTo>
                  <a:lnTo>
                    <a:pt x="923" y="290"/>
                  </a:lnTo>
                  <a:lnTo>
                    <a:pt x="900" y="281"/>
                  </a:lnTo>
                  <a:lnTo>
                    <a:pt x="878" y="275"/>
                  </a:lnTo>
                  <a:lnTo>
                    <a:pt x="855" y="268"/>
                  </a:lnTo>
                  <a:lnTo>
                    <a:pt x="830" y="263"/>
                  </a:lnTo>
                  <a:lnTo>
                    <a:pt x="806" y="258"/>
                  </a:lnTo>
                  <a:lnTo>
                    <a:pt x="781" y="254"/>
                  </a:lnTo>
                  <a:lnTo>
                    <a:pt x="758" y="253"/>
                  </a:lnTo>
                  <a:lnTo>
                    <a:pt x="732" y="253"/>
                  </a:lnTo>
                  <a:lnTo>
                    <a:pt x="682" y="256"/>
                  </a:lnTo>
                  <a:lnTo>
                    <a:pt x="634" y="263"/>
                  </a:lnTo>
                  <a:lnTo>
                    <a:pt x="587" y="275"/>
                  </a:lnTo>
                  <a:lnTo>
                    <a:pt x="542" y="291"/>
                  </a:lnTo>
                  <a:lnTo>
                    <a:pt x="500" y="313"/>
                  </a:lnTo>
                  <a:lnTo>
                    <a:pt x="460" y="338"/>
                  </a:lnTo>
                  <a:lnTo>
                    <a:pt x="425" y="367"/>
                  </a:lnTo>
                  <a:lnTo>
                    <a:pt x="391" y="398"/>
                  </a:lnTo>
                  <a:lnTo>
                    <a:pt x="361" y="434"/>
                  </a:lnTo>
                  <a:lnTo>
                    <a:pt x="334" y="472"/>
                  </a:lnTo>
                  <a:lnTo>
                    <a:pt x="311" y="512"/>
                  </a:lnTo>
                  <a:lnTo>
                    <a:pt x="292" y="556"/>
                  </a:lnTo>
                  <a:lnTo>
                    <a:pt x="279" y="601"/>
                  </a:lnTo>
                  <a:lnTo>
                    <a:pt x="269" y="648"/>
                  </a:lnTo>
                  <a:lnTo>
                    <a:pt x="264" y="698"/>
                  </a:lnTo>
                  <a:lnTo>
                    <a:pt x="264" y="748"/>
                  </a:lnTo>
                  <a:lnTo>
                    <a:pt x="266" y="770"/>
                  </a:lnTo>
                  <a:lnTo>
                    <a:pt x="269" y="790"/>
                  </a:lnTo>
                  <a:lnTo>
                    <a:pt x="272" y="812"/>
                  </a:lnTo>
                  <a:lnTo>
                    <a:pt x="277" y="834"/>
                  </a:lnTo>
                  <a:lnTo>
                    <a:pt x="247" y="824"/>
                  </a:lnTo>
                  <a:lnTo>
                    <a:pt x="217" y="814"/>
                  </a:lnTo>
                  <a:lnTo>
                    <a:pt x="190" y="802"/>
                  </a:lnTo>
                  <a:lnTo>
                    <a:pt x="165" y="790"/>
                  </a:lnTo>
                  <a:lnTo>
                    <a:pt x="140" y="777"/>
                  </a:lnTo>
                  <a:lnTo>
                    <a:pt x="117" y="762"/>
                  </a:lnTo>
                  <a:lnTo>
                    <a:pt x="97" y="747"/>
                  </a:lnTo>
                  <a:lnTo>
                    <a:pt x="77" y="731"/>
                  </a:lnTo>
                  <a:lnTo>
                    <a:pt x="63" y="718"/>
                  </a:lnTo>
                  <a:lnTo>
                    <a:pt x="51" y="698"/>
                  </a:lnTo>
                  <a:lnTo>
                    <a:pt x="40" y="675"/>
                  </a:lnTo>
                  <a:lnTo>
                    <a:pt x="30" y="648"/>
                  </a:lnTo>
                  <a:lnTo>
                    <a:pt x="21" y="618"/>
                  </a:lnTo>
                  <a:lnTo>
                    <a:pt x="13" y="583"/>
                  </a:lnTo>
                  <a:lnTo>
                    <a:pt x="6" y="547"/>
                  </a:lnTo>
                  <a:lnTo>
                    <a:pt x="3" y="509"/>
                  </a:lnTo>
                  <a:lnTo>
                    <a:pt x="0" y="470"/>
                  </a:lnTo>
                  <a:lnTo>
                    <a:pt x="0" y="435"/>
                  </a:lnTo>
                  <a:lnTo>
                    <a:pt x="3" y="403"/>
                  </a:lnTo>
                  <a:lnTo>
                    <a:pt x="6" y="373"/>
                  </a:lnTo>
                  <a:lnTo>
                    <a:pt x="23" y="357"/>
                  </a:lnTo>
                  <a:lnTo>
                    <a:pt x="40" y="340"/>
                  </a:lnTo>
                  <a:lnTo>
                    <a:pt x="60" y="325"/>
                  </a:lnTo>
                  <a:lnTo>
                    <a:pt x="80" y="308"/>
                  </a:lnTo>
                  <a:lnTo>
                    <a:pt x="102" y="293"/>
                  </a:lnTo>
                  <a:lnTo>
                    <a:pt x="125" y="278"/>
                  </a:lnTo>
                  <a:lnTo>
                    <a:pt x="150" y="263"/>
                  </a:lnTo>
                  <a:lnTo>
                    <a:pt x="177" y="248"/>
                  </a:lnTo>
                  <a:lnTo>
                    <a:pt x="204" y="233"/>
                  </a:lnTo>
                  <a:lnTo>
                    <a:pt x="234" y="219"/>
                  </a:lnTo>
                  <a:lnTo>
                    <a:pt x="264" y="206"/>
                  </a:lnTo>
                  <a:lnTo>
                    <a:pt x="296" y="193"/>
                  </a:lnTo>
                  <a:lnTo>
                    <a:pt x="328" y="179"/>
                  </a:lnTo>
                  <a:lnTo>
                    <a:pt x="361" y="166"/>
                  </a:lnTo>
                  <a:lnTo>
                    <a:pt x="396" y="152"/>
                  </a:lnTo>
                  <a:lnTo>
                    <a:pt x="433" y="141"/>
                  </a:lnTo>
                  <a:lnTo>
                    <a:pt x="471" y="129"/>
                  </a:lnTo>
                  <a:lnTo>
                    <a:pt x="510" y="117"/>
                  </a:lnTo>
                  <a:lnTo>
                    <a:pt x="548" y="107"/>
                  </a:lnTo>
                  <a:lnTo>
                    <a:pt x="590" y="95"/>
                  </a:lnTo>
                  <a:lnTo>
                    <a:pt x="632" y="85"/>
                  </a:lnTo>
                  <a:lnTo>
                    <a:pt x="674" y="75"/>
                  </a:lnTo>
                  <a:lnTo>
                    <a:pt x="717" y="65"/>
                  </a:lnTo>
                  <a:lnTo>
                    <a:pt x="763" y="57"/>
                  </a:lnTo>
                  <a:lnTo>
                    <a:pt x="808" y="49"/>
                  </a:lnTo>
                  <a:lnTo>
                    <a:pt x="855" y="40"/>
                  </a:lnTo>
                  <a:lnTo>
                    <a:pt x="903" y="32"/>
                  </a:lnTo>
                  <a:lnTo>
                    <a:pt x="952" y="25"/>
                  </a:lnTo>
                  <a:lnTo>
                    <a:pt x="1000" y="18"/>
                  </a:lnTo>
                  <a:lnTo>
                    <a:pt x="1050" y="12"/>
                  </a:lnTo>
                  <a:lnTo>
                    <a:pt x="1101" y="5"/>
                  </a:lnTo>
                  <a:lnTo>
                    <a:pt x="1152" y="0"/>
                  </a:lnTo>
                  <a:lnTo>
                    <a:pt x="1157" y="7"/>
                  </a:lnTo>
                  <a:lnTo>
                    <a:pt x="1164" y="15"/>
                  </a:lnTo>
                  <a:lnTo>
                    <a:pt x="1171" y="22"/>
                  </a:lnTo>
                  <a:lnTo>
                    <a:pt x="1179" y="30"/>
                  </a:lnTo>
                  <a:lnTo>
                    <a:pt x="1188" y="37"/>
                  </a:lnTo>
                  <a:lnTo>
                    <a:pt x="1198" y="44"/>
                  </a:lnTo>
                  <a:lnTo>
                    <a:pt x="1208" y="50"/>
                  </a:lnTo>
                  <a:lnTo>
                    <a:pt x="1219" y="57"/>
                  </a:lnTo>
                  <a:lnTo>
                    <a:pt x="1263" y="77"/>
                  </a:lnTo>
                  <a:lnTo>
                    <a:pt x="1313" y="95"/>
                  </a:lnTo>
                  <a:lnTo>
                    <a:pt x="1370" y="110"/>
                  </a:lnTo>
                  <a:lnTo>
                    <a:pt x="1432" y="122"/>
                  </a:lnTo>
                  <a:lnTo>
                    <a:pt x="1499" y="131"/>
                  </a:lnTo>
                  <a:lnTo>
                    <a:pt x="1567" y="139"/>
                  </a:lnTo>
                  <a:lnTo>
                    <a:pt x="1639" y="142"/>
                  </a:lnTo>
                  <a:lnTo>
                    <a:pt x="1713" y="144"/>
                  </a:lnTo>
                  <a:lnTo>
                    <a:pt x="1785" y="142"/>
                  </a:lnTo>
                  <a:lnTo>
                    <a:pt x="1855" y="139"/>
                  </a:lnTo>
                  <a:lnTo>
                    <a:pt x="1924" y="131"/>
                  </a:lnTo>
                  <a:lnTo>
                    <a:pt x="1989" y="122"/>
                  </a:lnTo>
                  <a:lnTo>
                    <a:pt x="2051" y="110"/>
                  </a:lnTo>
                  <a:lnTo>
                    <a:pt x="2106" y="95"/>
                  </a:lnTo>
                  <a:lnTo>
                    <a:pt x="2155" y="77"/>
                  </a:lnTo>
                  <a:lnTo>
                    <a:pt x="2195" y="57"/>
                  </a:lnTo>
                  <a:lnTo>
                    <a:pt x="2208" y="49"/>
                  </a:lnTo>
                  <a:lnTo>
                    <a:pt x="2222" y="39"/>
                  </a:lnTo>
                  <a:lnTo>
                    <a:pt x="2232" y="30"/>
                  </a:lnTo>
                  <a:lnTo>
                    <a:pt x="2242" y="20"/>
                  </a:lnTo>
                  <a:lnTo>
                    <a:pt x="2250" y="20"/>
                  </a:lnTo>
                  <a:lnTo>
                    <a:pt x="2324" y="32"/>
                  </a:lnTo>
                  <a:lnTo>
                    <a:pt x="2397" y="45"/>
                  </a:lnTo>
                  <a:lnTo>
                    <a:pt x="2471" y="60"/>
                  </a:lnTo>
                  <a:lnTo>
                    <a:pt x="2543" y="77"/>
                  </a:lnTo>
                  <a:lnTo>
                    <a:pt x="2613" y="94"/>
                  </a:lnTo>
                  <a:lnTo>
                    <a:pt x="2682" y="114"/>
                  </a:lnTo>
                  <a:lnTo>
                    <a:pt x="2749" y="134"/>
                  </a:lnTo>
                  <a:lnTo>
                    <a:pt x="2812" y="156"/>
                  </a:lnTo>
                  <a:lnTo>
                    <a:pt x="2876" y="177"/>
                  </a:lnTo>
                  <a:lnTo>
                    <a:pt x="2935" y="203"/>
                  </a:lnTo>
                  <a:lnTo>
                    <a:pt x="2991" y="226"/>
                  </a:lnTo>
                  <a:lnTo>
                    <a:pt x="3045" y="253"/>
                  </a:lnTo>
                  <a:lnTo>
                    <a:pt x="3097" y="278"/>
                  </a:lnTo>
                  <a:lnTo>
                    <a:pt x="3142" y="305"/>
                  </a:lnTo>
                  <a:lnTo>
                    <a:pt x="3186" y="331"/>
                  </a:lnTo>
                  <a:lnTo>
                    <a:pt x="3224" y="360"/>
                  </a:lnTo>
                  <a:lnTo>
                    <a:pt x="3227" y="355"/>
                  </a:lnTo>
                  <a:lnTo>
                    <a:pt x="3236" y="387"/>
                  </a:lnTo>
                  <a:lnTo>
                    <a:pt x="3242" y="423"/>
                  </a:lnTo>
                  <a:lnTo>
                    <a:pt x="3247" y="462"/>
                  </a:lnTo>
                  <a:lnTo>
                    <a:pt x="3249" y="50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6544" y="1687"/>
              <a:ext cx="35" cy="28"/>
            </a:xfrm>
            <a:custGeom>
              <a:avLst/>
              <a:gdLst>
                <a:gd name="T0" fmla="*/ 1 w 67"/>
                <a:gd name="T1" fmla="*/ 0 h 101"/>
                <a:gd name="T2" fmla="*/ 1 w 67"/>
                <a:gd name="T3" fmla="*/ 0 h 101"/>
                <a:gd name="T4" fmla="*/ 1 w 67"/>
                <a:gd name="T5" fmla="*/ 0 h 101"/>
                <a:gd name="T6" fmla="*/ 1 w 67"/>
                <a:gd name="T7" fmla="*/ 0 h 101"/>
                <a:gd name="T8" fmla="*/ 1 w 67"/>
                <a:gd name="T9" fmla="*/ 0 h 101"/>
                <a:gd name="T10" fmla="*/ 1 w 67"/>
                <a:gd name="T11" fmla="*/ 0 h 101"/>
                <a:gd name="T12" fmla="*/ 2 w 67"/>
                <a:gd name="T13" fmla="*/ 0 h 101"/>
                <a:gd name="T14" fmla="*/ 2 w 67"/>
                <a:gd name="T15" fmla="*/ 0 h 101"/>
                <a:gd name="T16" fmla="*/ 2 w 67"/>
                <a:gd name="T17" fmla="*/ 0 h 101"/>
                <a:gd name="T18" fmla="*/ 2 w 67"/>
                <a:gd name="T19" fmla="*/ 0 h 101"/>
                <a:gd name="T20" fmla="*/ 2 w 67"/>
                <a:gd name="T21" fmla="*/ 0 h 101"/>
                <a:gd name="T22" fmla="*/ 2 w 67"/>
                <a:gd name="T23" fmla="*/ 0 h 101"/>
                <a:gd name="T24" fmla="*/ 2 w 67"/>
                <a:gd name="T25" fmla="*/ 0 h 101"/>
                <a:gd name="T26" fmla="*/ 2 w 67"/>
                <a:gd name="T27" fmla="*/ 0 h 101"/>
                <a:gd name="T28" fmla="*/ 2 w 67"/>
                <a:gd name="T29" fmla="*/ 0 h 101"/>
                <a:gd name="T30" fmla="*/ 1 w 67"/>
                <a:gd name="T31" fmla="*/ 0 h 101"/>
                <a:gd name="T32" fmla="*/ 1 w 67"/>
                <a:gd name="T33" fmla="*/ 0 h 101"/>
                <a:gd name="T34" fmla="*/ 1 w 67"/>
                <a:gd name="T35" fmla="*/ 0 h 101"/>
                <a:gd name="T36" fmla="*/ 1 w 67"/>
                <a:gd name="T37" fmla="*/ 0 h 101"/>
                <a:gd name="T38" fmla="*/ 0 w 67"/>
                <a:gd name="T39" fmla="*/ 0 h 101"/>
                <a:gd name="T40" fmla="*/ 0 w 67"/>
                <a:gd name="T41" fmla="*/ 0 h 101"/>
                <a:gd name="T42" fmla="*/ 1 w 67"/>
                <a:gd name="T43" fmla="*/ 0 h 101"/>
                <a:gd name="T44" fmla="*/ 1 w 67"/>
                <a:gd name="T45" fmla="*/ 0 h 101"/>
                <a:gd name="T46" fmla="*/ 1 w 67"/>
                <a:gd name="T47" fmla="*/ 0 h 101"/>
                <a:gd name="T48" fmla="*/ 1 w 67"/>
                <a:gd name="T49" fmla="*/ 0 h 101"/>
                <a:gd name="T50" fmla="*/ 1 w 67"/>
                <a:gd name="T51" fmla="*/ 0 h 101"/>
                <a:gd name="T52" fmla="*/ 1 w 67"/>
                <a:gd name="T53" fmla="*/ 0 h 101"/>
                <a:gd name="T54" fmla="*/ 1 w 67"/>
                <a:gd name="T55" fmla="*/ 0 h 101"/>
                <a:gd name="T56" fmla="*/ 1 w 67"/>
                <a:gd name="T57" fmla="*/ 0 h 101"/>
                <a:gd name="T58" fmla="*/ 1 w 67"/>
                <a:gd name="T59" fmla="*/ 0 h 101"/>
                <a:gd name="T60" fmla="*/ 1 w 67"/>
                <a:gd name="T61" fmla="*/ 0 h 101"/>
                <a:gd name="T62" fmla="*/ 1 w 67"/>
                <a:gd name="T63" fmla="*/ 0 h 101"/>
                <a:gd name="T64" fmla="*/ 2 w 67"/>
                <a:gd name="T65" fmla="*/ 0 h 101"/>
                <a:gd name="T66" fmla="*/ 2 w 67"/>
                <a:gd name="T67" fmla="*/ 0 h 101"/>
                <a:gd name="T68" fmla="*/ 2 w 67"/>
                <a:gd name="T69" fmla="*/ 0 h 101"/>
                <a:gd name="T70" fmla="*/ 3 w 67"/>
                <a:gd name="T71" fmla="*/ 0 h 101"/>
                <a:gd name="T72" fmla="*/ 3 w 67"/>
                <a:gd name="T73" fmla="*/ 0 h 101"/>
                <a:gd name="T74" fmla="*/ 3 w 67"/>
                <a:gd name="T75" fmla="*/ 0 h 101"/>
                <a:gd name="T76" fmla="*/ 2 w 67"/>
                <a:gd name="T77" fmla="*/ 0 h 101"/>
                <a:gd name="T78" fmla="*/ 2 w 67"/>
                <a:gd name="T79" fmla="*/ 0 h 101"/>
                <a:gd name="T80" fmla="*/ 1 w 67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1"/>
                <a:gd name="T125" fmla="*/ 67 w 67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1">
                  <a:moveTo>
                    <a:pt x="27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7" y="8"/>
                  </a:lnTo>
                  <a:lnTo>
                    <a:pt x="37" y="20"/>
                  </a:lnTo>
                  <a:lnTo>
                    <a:pt x="43" y="34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50"/>
                  </a:lnTo>
                  <a:lnTo>
                    <a:pt x="37" y="44"/>
                  </a:lnTo>
                  <a:lnTo>
                    <a:pt x="28" y="39"/>
                  </a:lnTo>
                  <a:lnTo>
                    <a:pt x="22" y="37"/>
                  </a:lnTo>
                  <a:lnTo>
                    <a:pt x="11" y="40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8" y="90"/>
                  </a:lnTo>
                  <a:lnTo>
                    <a:pt x="15" y="97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7"/>
                  </a:lnTo>
                  <a:lnTo>
                    <a:pt x="58" y="85"/>
                  </a:lnTo>
                  <a:lnTo>
                    <a:pt x="65" y="70"/>
                  </a:lnTo>
                  <a:lnTo>
                    <a:pt x="67" y="50"/>
                  </a:lnTo>
                  <a:lnTo>
                    <a:pt x="63" y="30"/>
                  </a:lnTo>
                  <a:lnTo>
                    <a:pt x="53" y="15"/>
                  </a:lnTo>
                  <a:lnTo>
                    <a:pt x="42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6636" y="1688"/>
              <a:ext cx="35" cy="28"/>
            </a:xfrm>
            <a:custGeom>
              <a:avLst/>
              <a:gdLst>
                <a:gd name="T0" fmla="*/ 1 w 65"/>
                <a:gd name="T1" fmla="*/ 0 h 101"/>
                <a:gd name="T2" fmla="*/ 1 w 65"/>
                <a:gd name="T3" fmla="*/ 0 h 101"/>
                <a:gd name="T4" fmla="*/ 1 w 65"/>
                <a:gd name="T5" fmla="*/ 0 h 101"/>
                <a:gd name="T6" fmla="*/ 1 w 65"/>
                <a:gd name="T7" fmla="*/ 0 h 101"/>
                <a:gd name="T8" fmla="*/ 1 w 65"/>
                <a:gd name="T9" fmla="*/ 0 h 101"/>
                <a:gd name="T10" fmla="*/ 1 w 65"/>
                <a:gd name="T11" fmla="*/ 0 h 101"/>
                <a:gd name="T12" fmla="*/ 2 w 65"/>
                <a:gd name="T13" fmla="*/ 0 h 101"/>
                <a:gd name="T14" fmla="*/ 2 w 65"/>
                <a:gd name="T15" fmla="*/ 0 h 101"/>
                <a:gd name="T16" fmla="*/ 2 w 65"/>
                <a:gd name="T17" fmla="*/ 0 h 101"/>
                <a:gd name="T18" fmla="*/ 2 w 65"/>
                <a:gd name="T19" fmla="*/ 0 h 101"/>
                <a:gd name="T20" fmla="*/ 3 w 65"/>
                <a:gd name="T21" fmla="*/ 0 h 101"/>
                <a:gd name="T22" fmla="*/ 3 w 65"/>
                <a:gd name="T23" fmla="*/ 0 h 101"/>
                <a:gd name="T24" fmla="*/ 3 w 65"/>
                <a:gd name="T25" fmla="*/ 0 h 101"/>
                <a:gd name="T26" fmla="*/ 3 w 65"/>
                <a:gd name="T27" fmla="*/ 0 h 101"/>
                <a:gd name="T28" fmla="*/ 3 w 65"/>
                <a:gd name="T29" fmla="*/ 0 h 101"/>
                <a:gd name="T30" fmla="*/ 2 w 65"/>
                <a:gd name="T31" fmla="*/ 0 h 101"/>
                <a:gd name="T32" fmla="*/ 1 w 65"/>
                <a:gd name="T33" fmla="*/ 0 h 101"/>
                <a:gd name="T34" fmla="*/ 1 w 65"/>
                <a:gd name="T35" fmla="*/ 0 h 101"/>
                <a:gd name="T36" fmla="*/ 1 w 65"/>
                <a:gd name="T37" fmla="*/ 0 h 101"/>
                <a:gd name="T38" fmla="*/ 1 w 65"/>
                <a:gd name="T39" fmla="*/ 0 h 101"/>
                <a:gd name="T40" fmla="*/ 1 w 65"/>
                <a:gd name="T41" fmla="*/ 0 h 101"/>
                <a:gd name="T42" fmla="*/ 1 w 65"/>
                <a:gd name="T43" fmla="*/ 0 h 101"/>
                <a:gd name="T44" fmla="*/ 2 w 65"/>
                <a:gd name="T45" fmla="*/ 0 h 101"/>
                <a:gd name="T46" fmla="*/ 2 w 65"/>
                <a:gd name="T47" fmla="*/ 0 h 101"/>
                <a:gd name="T48" fmla="*/ 2 w 65"/>
                <a:gd name="T49" fmla="*/ 0 h 101"/>
                <a:gd name="T50" fmla="*/ 2 w 65"/>
                <a:gd name="T51" fmla="*/ 0 h 101"/>
                <a:gd name="T52" fmla="*/ 2 w 65"/>
                <a:gd name="T53" fmla="*/ 0 h 101"/>
                <a:gd name="T54" fmla="*/ 2 w 65"/>
                <a:gd name="T55" fmla="*/ 0 h 101"/>
                <a:gd name="T56" fmla="*/ 2 w 65"/>
                <a:gd name="T57" fmla="*/ 0 h 101"/>
                <a:gd name="T58" fmla="*/ 2 w 65"/>
                <a:gd name="T59" fmla="*/ 0 h 101"/>
                <a:gd name="T60" fmla="*/ 2 w 65"/>
                <a:gd name="T61" fmla="*/ 0 h 101"/>
                <a:gd name="T62" fmla="*/ 2 w 65"/>
                <a:gd name="T63" fmla="*/ 0 h 101"/>
                <a:gd name="T64" fmla="*/ 1 w 65"/>
                <a:gd name="T65" fmla="*/ 0 h 101"/>
                <a:gd name="T66" fmla="*/ 1 w 65"/>
                <a:gd name="T67" fmla="*/ 0 h 101"/>
                <a:gd name="T68" fmla="*/ 1 w 65"/>
                <a:gd name="T69" fmla="*/ 0 h 101"/>
                <a:gd name="T70" fmla="*/ 1 w 65"/>
                <a:gd name="T71" fmla="*/ 0 h 101"/>
                <a:gd name="T72" fmla="*/ 0 w 65"/>
                <a:gd name="T73" fmla="*/ 0 h 101"/>
                <a:gd name="T74" fmla="*/ 1 w 65"/>
                <a:gd name="T75" fmla="*/ 0 h 101"/>
                <a:gd name="T76" fmla="*/ 1 w 65"/>
                <a:gd name="T77" fmla="*/ 0 h 101"/>
                <a:gd name="T78" fmla="*/ 1 w 65"/>
                <a:gd name="T79" fmla="*/ 0 h 101"/>
                <a:gd name="T80" fmla="*/ 1 w 65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"/>
                <a:gd name="T124" fmla="*/ 0 h 101"/>
                <a:gd name="T125" fmla="*/ 65 w 65"/>
                <a:gd name="T126" fmla="*/ 101 h 1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" h="101">
                  <a:moveTo>
                    <a:pt x="25" y="99"/>
                  </a:moveTo>
                  <a:lnTo>
                    <a:pt x="25" y="99"/>
                  </a:lnTo>
                  <a:lnTo>
                    <a:pt x="27" y="99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32" y="101"/>
                  </a:lnTo>
                  <a:lnTo>
                    <a:pt x="47" y="98"/>
                  </a:lnTo>
                  <a:lnTo>
                    <a:pt x="57" y="86"/>
                  </a:lnTo>
                  <a:lnTo>
                    <a:pt x="63" y="69"/>
                  </a:lnTo>
                  <a:lnTo>
                    <a:pt x="65" y="51"/>
                  </a:lnTo>
                  <a:lnTo>
                    <a:pt x="62" y="31"/>
                  </a:lnTo>
                  <a:lnTo>
                    <a:pt x="53" y="15"/>
                  </a:lnTo>
                  <a:lnTo>
                    <a:pt x="42" y="4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27" y="9"/>
                  </a:lnTo>
                  <a:lnTo>
                    <a:pt x="37" y="21"/>
                  </a:lnTo>
                  <a:lnTo>
                    <a:pt x="43" y="34"/>
                  </a:lnTo>
                  <a:lnTo>
                    <a:pt x="45" y="51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2" y="51"/>
                  </a:lnTo>
                  <a:lnTo>
                    <a:pt x="37" y="44"/>
                  </a:lnTo>
                  <a:lnTo>
                    <a:pt x="30" y="39"/>
                  </a:lnTo>
                  <a:lnTo>
                    <a:pt x="22" y="37"/>
                  </a:lnTo>
                  <a:lnTo>
                    <a:pt x="13" y="39"/>
                  </a:lnTo>
                  <a:lnTo>
                    <a:pt x="6" y="46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91"/>
                  </a:lnTo>
                  <a:lnTo>
                    <a:pt x="15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6055" y="1944"/>
              <a:ext cx="311" cy="167"/>
            </a:xfrm>
            <a:custGeom>
              <a:avLst/>
              <a:gdLst>
                <a:gd name="T0" fmla="*/ 10 w 591"/>
                <a:gd name="T1" fmla="*/ 0 h 589"/>
                <a:gd name="T2" fmla="*/ 8 w 591"/>
                <a:gd name="T3" fmla="*/ 0 h 589"/>
                <a:gd name="T4" fmla="*/ 6 w 591"/>
                <a:gd name="T5" fmla="*/ 0 h 589"/>
                <a:gd name="T6" fmla="*/ 4 w 591"/>
                <a:gd name="T7" fmla="*/ 0 h 589"/>
                <a:gd name="T8" fmla="*/ 2 w 591"/>
                <a:gd name="T9" fmla="*/ 0 h 589"/>
                <a:gd name="T10" fmla="*/ 1 w 591"/>
                <a:gd name="T11" fmla="*/ 0 h 589"/>
                <a:gd name="T12" fmla="*/ 1 w 591"/>
                <a:gd name="T13" fmla="*/ 0 h 589"/>
                <a:gd name="T14" fmla="*/ 0 w 591"/>
                <a:gd name="T15" fmla="*/ 1 h 589"/>
                <a:gd name="T16" fmla="*/ 1 w 591"/>
                <a:gd name="T17" fmla="*/ 1 h 589"/>
                <a:gd name="T18" fmla="*/ 1 w 591"/>
                <a:gd name="T19" fmla="*/ 1 h 589"/>
                <a:gd name="T20" fmla="*/ 2 w 591"/>
                <a:gd name="T21" fmla="*/ 1 h 589"/>
                <a:gd name="T22" fmla="*/ 3 w 591"/>
                <a:gd name="T23" fmla="*/ 1 h 589"/>
                <a:gd name="T24" fmla="*/ 5 w 591"/>
                <a:gd name="T25" fmla="*/ 1 h 589"/>
                <a:gd name="T26" fmla="*/ 7 w 591"/>
                <a:gd name="T27" fmla="*/ 1 h 589"/>
                <a:gd name="T28" fmla="*/ 9 w 591"/>
                <a:gd name="T29" fmla="*/ 1 h 589"/>
                <a:gd name="T30" fmla="*/ 12 w 591"/>
                <a:gd name="T31" fmla="*/ 1 h 589"/>
                <a:gd name="T32" fmla="*/ 14 w 591"/>
                <a:gd name="T33" fmla="*/ 1 h 589"/>
                <a:gd name="T34" fmla="*/ 16 w 591"/>
                <a:gd name="T35" fmla="*/ 1 h 589"/>
                <a:gd name="T36" fmla="*/ 18 w 591"/>
                <a:gd name="T37" fmla="*/ 1 h 589"/>
                <a:gd name="T38" fmla="*/ 20 w 591"/>
                <a:gd name="T39" fmla="*/ 1 h 589"/>
                <a:gd name="T40" fmla="*/ 22 w 591"/>
                <a:gd name="T41" fmla="*/ 1 h 589"/>
                <a:gd name="T42" fmla="*/ 23 w 591"/>
                <a:gd name="T43" fmla="*/ 1 h 589"/>
                <a:gd name="T44" fmla="*/ 24 w 591"/>
                <a:gd name="T45" fmla="*/ 1 h 589"/>
                <a:gd name="T46" fmla="*/ 24 w 591"/>
                <a:gd name="T47" fmla="*/ 1 h 589"/>
                <a:gd name="T48" fmla="*/ 24 w 591"/>
                <a:gd name="T49" fmla="*/ 1 h 589"/>
                <a:gd name="T50" fmla="*/ 23 w 591"/>
                <a:gd name="T51" fmla="*/ 0 h 589"/>
                <a:gd name="T52" fmla="*/ 22 w 591"/>
                <a:gd name="T53" fmla="*/ 0 h 589"/>
                <a:gd name="T54" fmla="*/ 21 w 591"/>
                <a:gd name="T55" fmla="*/ 0 h 589"/>
                <a:gd name="T56" fmla="*/ 19 w 591"/>
                <a:gd name="T57" fmla="*/ 0 h 589"/>
                <a:gd name="T58" fmla="*/ 17 w 591"/>
                <a:gd name="T59" fmla="*/ 0 h 589"/>
                <a:gd name="T60" fmla="*/ 15 w 591"/>
                <a:gd name="T61" fmla="*/ 0 h 589"/>
                <a:gd name="T62" fmla="*/ 13 w 591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589"/>
                <a:gd name="T98" fmla="*/ 591 w 591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589">
                  <a:moveTo>
                    <a:pt x="280" y="0"/>
                  </a:moveTo>
                  <a:lnTo>
                    <a:pt x="249" y="1"/>
                  </a:lnTo>
                  <a:lnTo>
                    <a:pt x="221" y="6"/>
                  </a:lnTo>
                  <a:lnTo>
                    <a:pt x="192" y="13"/>
                  </a:lnTo>
                  <a:lnTo>
                    <a:pt x="166" y="23"/>
                  </a:lnTo>
                  <a:lnTo>
                    <a:pt x="141" y="35"/>
                  </a:lnTo>
                  <a:lnTo>
                    <a:pt x="117" y="50"/>
                  </a:lnTo>
                  <a:lnTo>
                    <a:pt x="95" y="67"/>
                  </a:lnTo>
                  <a:lnTo>
                    <a:pt x="75" y="87"/>
                  </a:lnTo>
                  <a:lnTo>
                    <a:pt x="59" y="107"/>
                  </a:lnTo>
                  <a:lnTo>
                    <a:pt x="42" y="130"/>
                  </a:lnTo>
                  <a:lnTo>
                    <a:pt x="29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3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10" y="353"/>
                  </a:lnTo>
                  <a:lnTo>
                    <a:pt x="18" y="380"/>
                  </a:lnTo>
                  <a:lnTo>
                    <a:pt x="30" y="406"/>
                  </a:lnTo>
                  <a:lnTo>
                    <a:pt x="44" y="433"/>
                  </a:lnTo>
                  <a:lnTo>
                    <a:pt x="59" y="458"/>
                  </a:lnTo>
                  <a:lnTo>
                    <a:pt x="79" y="482"/>
                  </a:lnTo>
                  <a:lnTo>
                    <a:pt x="99" y="503"/>
                  </a:lnTo>
                  <a:lnTo>
                    <a:pt x="122" y="524"/>
                  </a:lnTo>
                  <a:lnTo>
                    <a:pt x="146" y="540"/>
                  </a:lnTo>
                  <a:lnTo>
                    <a:pt x="171" y="555"/>
                  </a:lnTo>
                  <a:lnTo>
                    <a:pt x="198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1" y="587"/>
                  </a:lnTo>
                  <a:lnTo>
                    <a:pt x="370" y="584"/>
                  </a:lnTo>
                  <a:lnTo>
                    <a:pt x="398" y="577"/>
                  </a:lnTo>
                  <a:lnTo>
                    <a:pt x="423" y="567"/>
                  </a:lnTo>
                  <a:lnTo>
                    <a:pt x="449" y="555"/>
                  </a:lnTo>
                  <a:lnTo>
                    <a:pt x="474" y="540"/>
                  </a:lnTo>
                  <a:lnTo>
                    <a:pt x="495" y="524"/>
                  </a:lnTo>
                  <a:lnTo>
                    <a:pt x="515" y="503"/>
                  </a:lnTo>
                  <a:lnTo>
                    <a:pt x="534" y="482"/>
                  </a:lnTo>
                  <a:lnTo>
                    <a:pt x="551" y="458"/>
                  </a:lnTo>
                  <a:lnTo>
                    <a:pt x="564" y="433"/>
                  </a:lnTo>
                  <a:lnTo>
                    <a:pt x="576" y="406"/>
                  </a:lnTo>
                  <a:lnTo>
                    <a:pt x="584" y="380"/>
                  </a:lnTo>
                  <a:lnTo>
                    <a:pt x="589" y="353"/>
                  </a:lnTo>
                  <a:lnTo>
                    <a:pt x="591" y="323"/>
                  </a:lnTo>
                  <a:lnTo>
                    <a:pt x="591" y="294"/>
                  </a:lnTo>
                  <a:lnTo>
                    <a:pt x="587" y="266"/>
                  </a:lnTo>
                  <a:lnTo>
                    <a:pt x="582" y="236"/>
                  </a:lnTo>
                  <a:lnTo>
                    <a:pt x="574" y="209"/>
                  </a:lnTo>
                  <a:lnTo>
                    <a:pt x="562" y="182"/>
                  </a:lnTo>
                  <a:lnTo>
                    <a:pt x="549" y="155"/>
                  </a:lnTo>
                  <a:lnTo>
                    <a:pt x="534" y="130"/>
                  </a:lnTo>
                  <a:lnTo>
                    <a:pt x="514" y="107"/>
                  </a:lnTo>
                  <a:lnTo>
                    <a:pt x="494" y="85"/>
                  </a:lnTo>
                  <a:lnTo>
                    <a:pt x="470" y="65"/>
                  </a:lnTo>
                  <a:lnTo>
                    <a:pt x="447" y="48"/>
                  </a:lnTo>
                  <a:lnTo>
                    <a:pt x="422" y="33"/>
                  </a:lnTo>
                  <a:lnTo>
                    <a:pt x="395" y="21"/>
                  </a:lnTo>
                  <a:lnTo>
                    <a:pt x="367" y="11"/>
                  </a:lnTo>
                  <a:lnTo>
                    <a:pt x="338" y="5"/>
                  </a:lnTo>
                  <a:lnTo>
                    <a:pt x="310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6079" y="1957"/>
              <a:ext cx="264" cy="142"/>
            </a:xfrm>
            <a:custGeom>
              <a:avLst/>
              <a:gdLst>
                <a:gd name="T0" fmla="*/ 11 w 502"/>
                <a:gd name="T1" fmla="*/ 1 h 502"/>
                <a:gd name="T2" fmla="*/ 9 w 502"/>
                <a:gd name="T3" fmla="*/ 1 h 502"/>
                <a:gd name="T4" fmla="*/ 8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7 w 502"/>
                <a:gd name="T61" fmla="*/ 0 h 502"/>
                <a:gd name="T62" fmla="*/ 8 w 502"/>
                <a:gd name="T63" fmla="*/ 0 h 502"/>
                <a:gd name="T64" fmla="*/ 9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5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19 w 502"/>
                <a:gd name="T89" fmla="*/ 0 h 502"/>
                <a:gd name="T90" fmla="*/ 19 w 502"/>
                <a:gd name="T91" fmla="*/ 0 h 502"/>
                <a:gd name="T92" fmla="*/ 20 w 502"/>
                <a:gd name="T93" fmla="*/ 0 h 502"/>
                <a:gd name="T94" fmla="*/ 20 w 502"/>
                <a:gd name="T95" fmla="*/ 0 h 502"/>
                <a:gd name="T96" fmla="*/ 20 w 502"/>
                <a:gd name="T97" fmla="*/ 1 h 502"/>
                <a:gd name="T98" fmla="*/ 20 w 502"/>
                <a:gd name="T99" fmla="*/ 1 h 502"/>
                <a:gd name="T100" fmla="*/ 19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4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5" y="410"/>
                  </a:lnTo>
                  <a:lnTo>
                    <a:pt x="50" y="390"/>
                  </a:lnTo>
                  <a:lnTo>
                    <a:pt x="37" y="370"/>
                  </a:lnTo>
                  <a:lnTo>
                    <a:pt x="25" y="347"/>
                  </a:lnTo>
                  <a:lnTo>
                    <a:pt x="15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2" y="19"/>
                  </a:lnTo>
                  <a:lnTo>
                    <a:pt x="166" y="12"/>
                  </a:lnTo>
                  <a:lnTo>
                    <a:pt x="189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1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8" y="42"/>
                  </a:lnTo>
                  <a:lnTo>
                    <a:pt x="398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5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auto">
            <a:xfrm>
              <a:off x="6093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1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1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5" y="5"/>
                  </a:lnTo>
                  <a:lnTo>
                    <a:pt x="125" y="18"/>
                  </a:lnTo>
                  <a:lnTo>
                    <a:pt x="88" y="38"/>
                  </a:lnTo>
                  <a:lnTo>
                    <a:pt x="57" y="65"/>
                  </a:lnTo>
                  <a:lnTo>
                    <a:pt x="31" y="98"/>
                  </a:lnTo>
                  <a:lnTo>
                    <a:pt x="13" y="135"/>
                  </a:lnTo>
                  <a:lnTo>
                    <a:pt x="1" y="177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6" y="266"/>
                  </a:lnTo>
                  <a:lnTo>
                    <a:pt x="13" y="288"/>
                  </a:lnTo>
                  <a:lnTo>
                    <a:pt x="21" y="308"/>
                  </a:lnTo>
                  <a:lnTo>
                    <a:pt x="31" y="326"/>
                  </a:lnTo>
                  <a:lnTo>
                    <a:pt x="43" y="346"/>
                  </a:lnTo>
                  <a:lnTo>
                    <a:pt x="58" y="363"/>
                  </a:lnTo>
                  <a:lnTo>
                    <a:pt x="73" y="380"/>
                  </a:lnTo>
                  <a:lnTo>
                    <a:pt x="90" y="395"/>
                  </a:lnTo>
                  <a:lnTo>
                    <a:pt x="108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0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7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4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1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1" y="308"/>
                  </a:lnTo>
                  <a:lnTo>
                    <a:pt x="438" y="288"/>
                  </a:lnTo>
                  <a:lnTo>
                    <a:pt x="441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1" y="200"/>
                  </a:lnTo>
                  <a:lnTo>
                    <a:pt x="436" y="179"/>
                  </a:lnTo>
                  <a:lnTo>
                    <a:pt x="430" y="157"/>
                  </a:lnTo>
                  <a:lnTo>
                    <a:pt x="421" y="137"/>
                  </a:lnTo>
                  <a:lnTo>
                    <a:pt x="411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69" y="65"/>
                  </a:lnTo>
                  <a:lnTo>
                    <a:pt x="353" y="50"/>
                  </a:lnTo>
                  <a:lnTo>
                    <a:pt x="334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2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6118" y="1977"/>
              <a:ext cx="186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8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0 w 355"/>
                <a:gd name="T69" fmla="*/ 0 h 355"/>
                <a:gd name="T70" fmla="*/ 11 w 355"/>
                <a:gd name="T71" fmla="*/ 0 h 355"/>
                <a:gd name="T72" fmla="*/ 12 w 355"/>
                <a:gd name="T73" fmla="*/ 0 h 355"/>
                <a:gd name="T74" fmla="*/ 12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1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7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8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3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0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0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2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1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19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09" y="303"/>
                  </a:lnTo>
                  <a:lnTo>
                    <a:pt x="284" y="325"/>
                  </a:lnTo>
                  <a:lnTo>
                    <a:pt x="256" y="341"/>
                  </a:lnTo>
                  <a:lnTo>
                    <a:pt x="222" y="351"/>
                  </a:lnTo>
                  <a:lnTo>
                    <a:pt x="187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7016" y="1944"/>
              <a:ext cx="311" cy="167"/>
            </a:xfrm>
            <a:custGeom>
              <a:avLst/>
              <a:gdLst>
                <a:gd name="T0" fmla="*/ 10 w 589"/>
                <a:gd name="T1" fmla="*/ 0 h 589"/>
                <a:gd name="T2" fmla="*/ 8 w 589"/>
                <a:gd name="T3" fmla="*/ 0 h 589"/>
                <a:gd name="T4" fmla="*/ 6 w 589"/>
                <a:gd name="T5" fmla="*/ 0 h 589"/>
                <a:gd name="T6" fmla="*/ 4 w 589"/>
                <a:gd name="T7" fmla="*/ 0 h 589"/>
                <a:gd name="T8" fmla="*/ 2 w 589"/>
                <a:gd name="T9" fmla="*/ 0 h 589"/>
                <a:gd name="T10" fmla="*/ 1 w 589"/>
                <a:gd name="T11" fmla="*/ 0 h 589"/>
                <a:gd name="T12" fmla="*/ 1 w 589"/>
                <a:gd name="T13" fmla="*/ 0 h 589"/>
                <a:gd name="T14" fmla="*/ 0 w 589"/>
                <a:gd name="T15" fmla="*/ 1 h 589"/>
                <a:gd name="T16" fmla="*/ 1 w 589"/>
                <a:gd name="T17" fmla="*/ 1 h 589"/>
                <a:gd name="T18" fmla="*/ 1 w 589"/>
                <a:gd name="T19" fmla="*/ 1 h 589"/>
                <a:gd name="T20" fmla="*/ 2 w 589"/>
                <a:gd name="T21" fmla="*/ 1 h 589"/>
                <a:gd name="T22" fmla="*/ 3 w 589"/>
                <a:gd name="T23" fmla="*/ 1 h 589"/>
                <a:gd name="T24" fmla="*/ 5 w 589"/>
                <a:gd name="T25" fmla="*/ 1 h 589"/>
                <a:gd name="T26" fmla="*/ 7 w 589"/>
                <a:gd name="T27" fmla="*/ 1 h 589"/>
                <a:gd name="T28" fmla="*/ 9 w 589"/>
                <a:gd name="T29" fmla="*/ 1 h 589"/>
                <a:gd name="T30" fmla="*/ 12 w 589"/>
                <a:gd name="T31" fmla="*/ 1 h 589"/>
                <a:gd name="T32" fmla="*/ 14 w 589"/>
                <a:gd name="T33" fmla="*/ 1 h 589"/>
                <a:gd name="T34" fmla="*/ 16 w 589"/>
                <a:gd name="T35" fmla="*/ 1 h 589"/>
                <a:gd name="T36" fmla="*/ 18 w 589"/>
                <a:gd name="T37" fmla="*/ 1 h 589"/>
                <a:gd name="T38" fmla="*/ 21 w 589"/>
                <a:gd name="T39" fmla="*/ 1 h 589"/>
                <a:gd name="T40" fmla="*/ 22 w 589"/>
                <a:gd name="T41" fmla="*/ 1 h 589"/>
                <a:gd name="T42" fmla="*/ 23 w 589"/>
                <a:gd name="T43" fmla="*/ 1 h 589"/>
                <a:gd name="T44" fmla="*/ 24 w 589"/>
                <a:gd name="T45" fmla="*/ 1 h 589"/>
                <a:gd name="T46" fmla="*/ 24 w 589"/>
                <a:gd name="T47" fmla="*/ 1 h 589"/>
                <a:gd name="T48" fmla="*/ 24 w 589"/>
                <a:gd name="T49" fmla="*/ 1 h 589"/>
                <a:gd name="T50" fmla="*/ 23 w 589"/>
                <a:gd name="T51" fmla="*/ 0 h 589"/>
                <a:gd name="T52" fmla="*/ 23 w 589"/>
                <a:gd name="T53" fmla="*/ 0 h 589"/>
                <a:gd name="T54" fmla="*/ 21 w 589"/>
                <a:gd name="T55" fmla="*/ 0 h 589"/>
                <a:gd name="T56" fmla="*/ 19 w 589"/>
                <a:gd name="T57" fmla="*/ 0 h 589"/>
                <a:gd name="T58" fmla="*/ 17 w 589"/>
                <a:gd name="T59" fmla="*/ 0 h 589"/>
                <a:gd name="T60" fmla="*/ 15 w 589"/>
                <a:gd name="T61" fmla="*/ 0 h 589"/>
                <a:gd name="T62" fmla="*/ 13 w 589"/>
                <a:gd name="T63" fmla="*/ 0 h 5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9"/>
                <a:gd name="T97" fmla="*/ 0 h 589"/>
                <a:gd name="T98" fmla="*/ 589 w 589"/>
                <a:gd name="T99" fmla="*/ 589 h 5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9" h="589">
                  <a:moveTo>
                    <a:pt x="278" y="0"/>
                  </a:moveTo>
                  <a:lnTo>
                    <a:pt x="248" y="1"/>
                  </a:lnTo>
                  <a:lnTo>
                    <a:pt x="219" y="6"/>
                  </a:lnTo>
                  <a:lnTo>
                    <a:pt x="191" y="13"/>
                  </a:lnTo>
                  <a:lnTo>
                    <a:pt x="164" y="23"/>
                  </a:lnTo>
                  <a:lnTo>
                    <a:pt x="139" y="35"/>
                  </a:lnTo>
                  <a:lnTo>
                    <a:pt x="115" y="50"/>
                  </a:lnTo>
                  <a:lnTo>
                    <a:pt x="94" y="67"/>
                  </a:lnTo>
                  <a:lnTo>
                    <a:pt x="74" y="87"/>
                  </a:lnTo>
                  <a:lnTo>
                    <a:pt x="57" y="107"/>
                  </a:lnTo>
                  <a:lnTo>
                    <a:pt x="40" y="130"/>
                  </a:lnTo>
                  <a:lnTo>
                    <a:pt x="27" y="154"/>
                  </a:lnTo>
                  <a:lnTo>
                    <a:pt x="17" y="180"/>
                  </a:lnTo>
                  <a:lnTo>
                    <a:pt x="8" y="207"/>
                  </a:lnTo>
                  <a:lnTo>
                    <a:pt x="2" y="236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8" y="353"/>
                  </a:lnTo>
                  <a:lnTo>
                    <a:pt x="17" y="380"/>
                  </a:lnTo>
                  <a:lnTo>
                    <a:pt x="28" y="406"/>
                  </a:lnTo>
                  <a:lnTo>
                    <a:pt x="42" y="433"/>
                  </a:lnTo>
                  <a:lnTo>
                    <a:pt x="57" y="458"/>
                  </a:lnTo>
                  <a:lnTo>
                    <a:pt x="77" y="482"/>
                  </a:lnTo>
                  <a:lnTo>
                    <a:pt x="97" y="503"/>
                  </a:lnTo>
                  <a:lnTo>
                    <a:pt x="120" y="524"/>
                  </a:lnTo>
                  <a:lnTo>
                    <a:pt x="144" y="540"/>
                  </a:lnTo>
                  <a:lnTo>
                    <a:pt x="169" y="555"/>
                  </a:lnTo>
                  <a:lnTo>
                    <a:pt x="196" y="567"/>
                  </a:lnTo>
                  <a:lnTo>
                    <a:pt x="224" y="577"/>
                  </a:lnTo>
                  <a:lnTo>
                    <a:pt x="253" y="584"/>
                  </a:lnTo>
                  <a:lnTo>
                    <a:pt x="281" y="587"/>
                  </a:lnTo>
                  <a:lnTo>
                    <a:pt x="311" y="589"/>
                  </a:lnTo>
                  <a:lnTo>
                    <a:pt x="340" y="587"/>
                  </a:lnTo>
                  <a:lnTo>
                    <a:pt x="368" y="584"/>
                  </a:lnTo>
                  <a:lnTo>
                    <a:pt x="397" y="577"/>
                  </a:lnTo>
                  <a:lnTo>
                    <a:pt x="423" y="567"/>
                  </a:lnTo>
                  <a:lnTo>
                    <a:pt x="447" y="555"/>
                  </a:lnTo>
                  <a:lnTo>
                    <a:pt x="472" y="540"/>
                  </a:lnTo>
                  <a:lnTo>
                    <a:pt x="494" y="524"/>
                  </a:lnTo>
                  <a:lnTo>
                    <a:pt x="514" y="503"/>
                  </a:lnTo>
                  <a:lnTo>
                    <a:pt x="532" y="482"/>
                  </a:lnTo>
                  <a:lnTo>
                    <a:pt x="549" y="458"/>
                  </a:lnTo>
                  <a:lnTo>
                    <a:pt x="562" y="433"/>
                  </a:lnTo>
                  <a:lnTo>
                    <a:pt x="574" y="406"/>
                  </a:lnTo>
                  <a:lnTo>
                    <a:pt x="582" y="380"/>
                  </a:lnTo>
                  <a:lnTo>
                    <a:pt x="587" y="353"/>
                  </a:lnTo>
                  <a:lnTo>
                    <a:pt x="589" y="323"/>
                  </a:lnTo>
                  <a:lnTo>
                    <a:pt x="589" y="294"/>
                  </a:lnTo>
                  <a:lnTo>
                    <a:pt x="586" y="266"/>
                  </a:lnTo>
                  <a:lnTo>
                    <a:pt x="581" y="236"/>
                  </a:lnTo>
                  <a:lnTo>
                    <a:pt x="572" y="209"/>
                  </a:lnTo>
                  <a:lnTo>
                    <a:pt x="561" y="182"/>
                  </a:lnTo>
                  <a:lnTo>
                    <a:pt x="547" y="155"/>
                  </a:lnTo>
                  <a:lnTo>
                    <a:pt x="532" y="130"/>
                  </a:lnTo>
                  <a:lnTo>
                    <a:pt x="512" y="107"/>
                  </a:lnTo>
                  <a:lnTo>
                    <a:pt x="492" y="85"/>
                  </a:lnTo>
                  <a:lnTo>
                    <a:pt x="469" y="65"/>
                  </a:lnTo>
                  <a:lnTo>
                    <a:pt x="445" y="48"/>
                  </a:lnTo>
                  <a:lnTo>
                    <a:pt x="420" y="33"/>
                  </a:lnTo>
                  <a:lnTo>
                    <a:pt x="393" y="21"/>
                  </a:lnTo>
                  <a:lnTo>
                    <a:pt x="365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>
              <a:off x="7039" y="1957"/>
              <a:ext cx="265" cy="142"/>
            </a:xfrm>
            <a:custGeom>
              <a:avLst/>
              <a:gdLst>
                <a:gd name="T0" fmla="*/ 11 w 502"/>
                <a:gd name="T1" fmla="*/ 1 h 502"/>
                <a:gd name="T2" fmla="*/ 10 w 502"/>
                <a:gd name="T3" fmla="*/ 1 h 502"/>
                <a:gd name="T4" fmla="*/ 9 w 502"/>
                <a:gd name="T5" fmla="*/ 1 h 502"/>
                <a:gd name="T6" fmla="*/ 8 w 502"/>
                <a:gd name="T7" fmla="*/ 1 h 502"/>
                <a:gd name="T8" fmla="*/ 7 w 502"/>
                <a:gd name="T9" fmla="*/ 1 h 502"/>
                <a:gd name="T10" fmla="*/ 6 w 502"/>
                <a:gd name="T11" fmla="*/ 1 h 502"/>
                <a:gd name="T12" fmla="*/ 5 w 502"/>
                <a:gd name="T13" fmla="*/ 1 h 502"/>
                <a:gd name="T14" fmla="*/ 4 w 502"/>
                <a:gd name="T15" fmla="*/ 1 h 502"/>
                <a:gd name="T16" fmla="*/ 3 w 502"/>
                <a:gd name="T17" fmla="*/ 1 h 502"/>
                <a:gd name="T18" fmla="*/ 3 w 502"/>
                <a:gd name="T19" fmla="*/ 1 h 502"/>
                <a:gd name="T20" fmla="*/ 2 w 502"/>
                <a:gd name="T21" fmla="*/ 1 h 502"/>
                <a:gd name="T22" fmla="*/ 2 w 502"/>
                <a:gd name="T23" fmla="*/ 1 h 502"/>
                <a:gd name="T24" fmla="*/ 1 w 502"/>
                <a:gd name="T25" fmla="*/ 1 h 502"/>
                <a:gd name="T26" fmla="*/ 1 w 502"/>
                <a:gd name="T27" fmla="*/ 1 h 502"/>
                <a:gd name="T28" fmla="*/ 1 w 502"/>
                <a:gd name="T29" fmla="*/ 1 h 502"/>
                <a:gd name="T30" fmla="*/ 1 w 502"/>
                <a:gd name="T31" fmla="*/ 1 h 502"/>
                <a:gd name="T32" fmla="*/ 0 w 502"/>
                <a:gd name="T33" fmla="*/ 1 h 502"/>
                <a:gd name="T34" fmla="*/ 0 w 502"/>
                <a:gd name="T35" fmla="*/ 0 h 502"/>
                <a:gd name="T36" fmla="*/ 1 w 502"/>
                <a:gd name="T37" fmla="*/ 0 h 502"/>
                <a:gd name="T38" fmla="*/ 1 w 502"/>
                <a:gd name="T39" fmla="*/ 0 h 502"/>
                <a:gd name="T40" fmla="*/ 1 w 502"/>
                <a:gd name="T41" fmla="*/ 0 h 502"/>
                <a:gd name="T42" fmla="*/ 1 w 502"/>
                <a:gd name="T43" fmla="*/ 0 h 502"/>
                <a:gd name="T44" fmla="*/ 2 w 502"/>
                <a:gd name="T45" fmla="*/ 0 h 502"/>
                <a:gd name="T46" fmla="*/ 2 w 502"/>
                <a:gd name="T47" fmla="*/ 0 h 502"/>
                <a:gd name="T48" fmla="*/ 3 w 502"/>
                <a:gd name="T49" fmla="*/ 0 h 502"/>
                <a:gd name="T50" fmla="*/ 3 w 502"/>
                <a:gd name="T51" fmla="*/ 0 h 502"/>
                <a:gd name="T52" fmla="*/ 4 w 502"/>
                <a:gd name="T53" fmla="*/ 0 h 502"/>
                <a:gd name="T54" fmla="*/ 5 w 502"/>
                <a:gd name="T55" fmla="*/ 0 h 502"/>
                <a:gd name="T56" fmla="*/ 6 w 502"/>
                <a:gd name="T57" fmla="*/ 0 h 502"/>
                <a:gd name="T58" fmla="*/ 7 w 502"/>
                <a:gd name="T59" fmla="*/ 0 h 502"/>
                <a:gd name="T60" fmla="*/ 8 w 502"/>
                <a:gd name="T61" fmla="*/ 0 h 502"/>
                <a:gd name="T62" fmla="*/ 8 w 502"/>
                <a:gd name="T63" fmla="*/ 0 h 502"/>
                <a:gd name="T64" fmla="*/ 10 w 502"/>
                <a:gd name="T65" fmla="*/ 0 h 502"/>
                <a:gd name="T66" fmla="*/ 11 w 502"/>
                <a:gd name="T67" fmla="*/ 0 h 502"/>
                <a:gd name="T68" fmla="*/ 12 w 502"/>
                <a:gd name="T69" fmla="*/ 0 h 502"/>
                <a:gd name="T70" fmla="*/ 13 w 502"/>
                <a:gd name="T71" fmla="*/ 0 h 502"/>
                <a:gd name="T72" fmla="*/ 14 w 502"/>
                <a:gd name="T73" fmla="*/ 0 h 502"/>
                <a:gd name="T74" fmla="*/ 14 w 502"/>
                <a:gd name="T75" fmla="*/ 0 h 502"/>
                <a:gd name="T76" fmla="*/ 16 w 502"/>
                <a:gd name="T77" fmla="*/ 0 h 502"/>
                <a:gd name="T78" fmla="*/ 16 w 502"/>
                <a:gd name="T79" fmla="*/ 0 h 502"/>
                <a:gd name="T80" fmla="*/ 17 w 502"/>
                <a:gd name="T81" fmla="*/ 0 h 502"/>
                <a:gd name="T82" fmla="*/ 18 w 502"/>
                <a:gd name="T83" fmla="*/ 0 h 502"/>
                <a:gd name="T84" fmla="*/ 18 w 502"/>
                <a:gd name="T85" fmla="*/ 0 h 502"/>
                <a:gd name="T86" fmla="*/ 19 w 502"/>
                <a:gd name="T87" fmla="*/ 0 h 502"/>
                <a:gd name="T88" fmla="*/ 20 w 502"/>
                <a:gd name="T89" fmla="*/ 0 h 502"/>
                <a:gd name="T90" fmla="*/ 20 w 502"/>
                <a:gd name="T91" fmla="*/ 0 h 502"/>
                <a:gd name="T92" fmla="*/ 21 w 502"/>
                <a:gd name="T93" fmla="*/ 0 h 502"/>
                <a:gd name="T94" fmla="*/ 21 w 502"/>
                <a:gd name="T95" fmla="*/ 0 h 502"/>
                <a:gd name="T96" fmla="*/ 21 w 502"/>
                <a:gd name="T97" fmla="*/ 1 h 502"/>
                <a:gd name="T98" fmla="*/ 21 w 502"/>
                <a:gd name="T99" fmla="*/ 1 h 502"/>
                <a:gd name="T100" fmla="*/ 20 w 502"/>
                <a:gd name="T101" fmla="*/ 1 h 502"/>
                <a:gd name="T102" fmla="*/ 19 w 502"/>
                <a:gd name="T103" fmla="*/ 1 h 502"/>
                <a:gd name="T104" fmla="*/ 18 w 502"/>
                <a:gd name="T105" fmla="*/ 1 h 502"/>
                <a:gd name="T106" fmla="*/ 16 w 502"/>
                <a:gd name="T107" fmla="*/ 1 h 502"/>
                <a:gd name="T108" fmla="*/ 15 w 502"/>
                <a:gd name="T109" fmla="*/ 1 h 502"/>
                <a:gd name="T110" fmla="*/ 13 w 502"/>
                <a:gd name="T111" fmla="*/ 1 h 502"/>
                <a:gd name="T112" fmla="*/ 11 w 502"/>
                <a:gd name="T113" fmla="*/ 1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2"/>
                <a:gd name="T172" fmla="*/ 0 h 502"/>
                <a:gd name="T173" fmla="*/ 502 w 502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2" h="502">
                  <a:moveTo>
                    <a:pt x="265" y="502"/>
                  </a:moveTo>
                  <a:lnTo>
                    <a:pt x="240" y="501"/>
                  </a:lnTo>
                  <a:lnTo>
                    <a:pt x="215" y="497"/>
                  </a:lnTo>
                  <a:lnTo>
                    <a:pt x="191" y="491"/>
                  </a:lnTo>
                  <a:lnTo>
                    <a:pt x="168" y="482"/>
                  </a:lnTo>
                  <a:lnTo>
                    <a:pt x="146" y="472"/>
                  </a:lnTo>
                  <a:lnTo>
                    <a:pt x="124" y="460"/>
                  </a:lnTo>
                  <a:lnTo>
                    <a:pt x="104" y="445"/>
                  </a:lnTo>
                  <a:lnTo>
                    <a:pt x="84" y="429"/>
                  </a:lnTo>
                  <a:lnTo>
                    <a:pt x="66" y="410"/>
                  </a:lnTo>
                  <a:lnTo>
                    <a:pt x="51" y="390"/>
                  </a:lnTo>
                  <a:lnTo>
                    <a:pt x="37" y="370"/>
                  </a:lnTo>
                  <a:lnTo>
                    <a:pt x="26" y="347"/>
                  </a:lnTo>
                  <a:lnTo>
                    <a:pt x="16" y="325"/>
                  </a:lnTo>
                  <a:lnTo>
                    <a:pt x="7" y="300"/>
                  </a:lnTo>
                  <a:lnTo>
                    <a:pt x="2" y="276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2" y="201"/>
                  </a:lnTo>
                  <a:lnTo>
                    <a:pt x="7" y="178"/>
                  </a:lnTo>
                  <a:lnTo>
                    <a:pt x="14" y="154"/>
                  </a:lnTo>
                  <a:lnTo>
                    <a:pt x="24" y="132"/>
                  </a:lnTo>
                  <a:lnTo>
                    <a:pt x="34" y="112"/>
                  </a:lnTo>
                  <a:lnTo>
                    <a:pt x="49" y="92"/>
                  </a:lnTo>
                  <a:lnTo>
                    <a:pt x="64" y="74"/>
                  </a:lnTo>
                  <a:lnTo>
                    <a:pt x="82" y="57"/>
                  </a:lnTo>
                  <a:lnTo>
                    <a:pt x="101" y="42"/>
                  </a:lnTo>
                  <a:lnTo>
                    <a:pt x="121" y="30"/>
                  </a:lnTo>
                  <a:lnTo>
                    <a:pt x="143" y="19"/>
                  </a:lnTo>
                  <a:lnTo>
                    <a:pt x="166" y="12"/>
                  </a:lnTo>
                  <a:lnTo>
                    <a:pt x="190" y="5"/>
                  </a:lnTo>
                  <a:lnTo>
                    <a:pt x="213" y="2"/>
                  </a:lnTo>
                  <a:lnTo>
                    <a:pt x="238" y="0"/>
                  </a:lnTo>
                  <a:lnTo>
                    <a:pt x="263" y="2"/>
                  </a:lnTo>
                  <a:lnTo>
                    <a:pt x="288" y="5"/>
                  </a:lnTo>
                  <a:lnTo>
                    <a:pt x="312" y="12"/>
                  </a:lnTo>
                  <a:lnTo>
                    <a:pt x="335" y="19"/>
                  </a:lnTo>
                  <a:lnTo>
                    <a:pt x="357" y="30"/>
                  </a:lnTo>
                  <a:lnTo>
                    <a:pt x="379" y="42"/>
                  </a:lnTo>
                  <a:lnTo>
                    <a:pt x="399" y="57"/>
                  </a:lnTo>
                  <a:lnTo>
                    <a:pt x="419" y="74"/>
                  </a:lnTo>
                  <a:lnTo>
                    <a:pt x="437" y="92"/>
                  </a:lnTo>
                  <a:lnTo>
                    <a:pt x="452" y="112"/>
                  </a:lnTo>
                  <a:lnTo>
                    <a:pt x="466" y="132"/>
                  </a:lnTo>
                  <a:lnTo>
                    <a:pt x="477" y="154"/>
                  </a:lnTo>
                  <a:lnTo>
                    <a:pt x="487" y="178"/>
                  </a:lnTo>
                  <a:lnTo>
                    <a:pt x="494" y="201"/>
                  </a:lnTo>
                  <a:lnTo>
                    <a:pt x="499" y="226"/>
                  </a:lnTo>
                  <a:lnTo>
                    <a:pt x="502" y="251"/>
                  </a:lnTo>
                  <a:lnTo>
                    <a:pt x="499" y="301"/>
                  </a:lnTo>
                  <a:lnTo>
                    <a:pt x="487" y="348"/>
                  </a:lnTo>
                  <a:lnTo>
                    <a:pt x="467" y="392"/>
                  </a:lnTo>
                  <a:lnTo>
                    <a:pt x="439" y="429"/>
                  </a:lnTo>
                  <a:lnTo>
                    <a:pt x="402" y="459"/>
                  </a:lnTo>
                  <a:lnTo>
                    <a:pt x="362" y="482"/>
                  </a:lnTo>
                  <a:lnTo>
                    <a:pt x="315" y="497"/>
                  </a:lnTo>
                  <a:lnTo>
                    <a:pt x="265" y="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7054" y="1964"/>
              <a:ext cx="234" cy="127"/>
            </a:xfrm>
            <a:custGeom>
              <a:avLst/>
              <a:gdLst>
                <a:gd name="T0" fmla="*/ 8 w 443"/>
                <a:gd name="T1" fmla="*/ 0 h 443"/>
                <a:gd name="T2" fmla="*/ 7 w 443"/>
                <a:gd name="T3" fmla="*/ 0 h 443"/>
                <a:gd name="T4" fmla="*/ 5 w 443"/>
                <a:gd name="T5" fmla="*/ 0 h 443"/>
                <a:gd name="T6" fmla="*/ 4 w 443"/>
                <a:gd name="T7" fmla="*/ 0 h 443"/>
                <a:gd name="T8" fmla="*/ 2 w 443"/>
                <a:gd name="T9" fmla="*/ 0 h 443"/>
                <a:gd name="T10" fmla="*/ 2 w 443"/>
                <a:gd name="T11" fmla="*/ 0 h 443"/>
                <a:gd name="T12" fmla="*/ 1 w 443"/>
                <a:gd name="T13" fmla="*/ 0 h 443"/>
                <a:gd name="T14" fmla="*/ 1 w 443"/>
                <a:gd name="T15" fmla="*/ 0 h 443"/>
                <a:gd name="T16" fmla="*/ 0 w 443"/>
                <a:gd name="T17" fmla="*/ 0 h 443"/>
                <a:gd name="T18" fmla="*/ 1 w 443"/>
                <a:gd name="T19" fmla="*/ 1 h 443"/>
                <a:gd name="T20" fmla="*/ 1 w 443"/>
                <a:gd name="T21" fmla="*/ 1 h 443"/>
                <a:gd name="T22" fmla="*/ 1 w 443"/>
                <a:gd name="T23" fmla="*/ 1 h 443"/>
                <a:gd name="T24" fmla="*/ 1 w 443"/>
                <a:gd name="T25" fmla="*/ 1 h 443"/>
                <a:gd name="T26" fmla="*/ 2 w 443"/>
                <a:gd name="T27" fmla="*/ 1 h 443"/>
                <a:gd name="T28" fmla="*/ 2 w 443"/>
                <a:gd name="T29" fmla="*/ 1 h 443"/>
                <a:gd name="T30" fmla="*/ 2 w 443"/>
                <a:gd name="T31" fmla="*/ 1 h 443"/>
                <a:gd name="T32" fmla="*/ 3 w 443"/>
                <a:gd name="T33" fmla="*/ 1 h 443"/>
                <a:gd name="T34" fmla="*/ 4 w 443"/>
                <a:gd name="T35" fmla="*/ 1 h 443"/>
                <a:gd name="T36" fmla="*/ 4 w 443"/>
                <a:gd name="T37" fmla="*/ 1 h 443"/>
                <a:gd name="T38" fmla="*/ 5 w 443"/>
                <a:gd name="T39" fmla="*/ 1 h 443"/>
                <a:gd name="T40" fmla="*/ 6 w 443"/>
                <a:gd name="T41" fmla="*/ 1 h 443"/>
                <a:gd name="T42" fmla="*/ 7 w 443"/>
                <a:gd name="T43" fmla="*/ 1 h 443"/>
                <a:gd name="T44" fmla="*/ 8 w 443"/>
                <a:gd name="T45" fmla="*/ 1 h 443"/>
                <a:gd name="T46" fmla="*/ 8 w 443"/>
                <a:gd name="T47" fmla="*/ 1 h 443"/>
                <a:gd name="T48" fmla="*/ 10 w 443"/>
                <a:gd name="T49" fmla="*/ 1 h 443"/>
                <a:gd name="T50" fmla="*/ 11 w 443"/>
                <a:gd name="T51" fmla="*/ 1 h 443"/>
                <a:gd name="T52" fmla="*/ 12 w 443"/>
                <a:gd name="T53" fmla="*/ 1 h 443"/>
                <a:gd name="T54" fmla="*/ 12 w 443"/>
                <a:gd name="T55" fmla="*/ 1 h 443"/>
                <a:gd name="T56" fmla="*/ 13 w 443"/>
                <a:gd name="T57" fmla="*/ 1 h 443"/>
                <a:gd name="T58" fmla="*/ 14 w 443"/>
                <a:gd name="T59" fmla="*/ 1 h 443"/>
                <a:gd name="T60" fmla="*/ 14 w 443"/>
                <a:gd name="T61" fmla="*/ 1 h 443"/>
                <a:gd name="T62" fmla="*/ 15 w 443"/>
                <a:gd name="T63" fmla="*/ 1 h 443"/>
                <a:gd name="T64" fmla="*/ 16 w 443"/>
                <a:gd name="T65" fmla="*/ 1 h 443"/>
                <a:gd name="T66" fmla="*/ 16 w 443"/>
                <a:gd name="T67" fmla="*/ 1 h 443"/>
                <a:gd name="T68" fmla="*/ 17 w 443"/>
                <a:gd name="T69" fmla="*/ 1 h 443"/>
                <a:gd name="T70" fmla="*/ 17 w 443"/>
                <a:gd name="T71" fmla="*/ 1 h 443"/>
                <a:gd name="T72" fmla="*/ 17 w 443"/>
                <a:gd name="T73" fmla="*/ 1 h 443"/>
                <a:gd name="T74" fmla="*/ 18 w 443"/>
                <a:gd name="T75" fmla="*/ 1 h 443"/>
                <a:gd name="T76" fmla="*/ 18 w 443"/>
                <a:gd name="T77" fmla="*/ 1 h 443"/>
                <a:gd name="T78" fmla="*/ 18 w 443"/>
                <a:gd name="T79" fmla="*/ 1 h 443"/>
                <a:gd name="T80" fmla="*/ 18 w 443"/>
                <a:gd name="T81" fmla="*/ 0 h 443"/>
                <a:gd name="T82" fmla="*/ 18 w 443"/>
                <a:gd name="T83" fmla="*/ 0 h 443"/>
                <a:gd name="T84" fmla="*/ 18 w 443"/>
                <a:gd name="T85" fmla="*/ 0 h 443"/>
                <a:gd name="T86" fmla="*/ 17 w 443"/>
                <a:gd name="T87" fmla="*/ 0 h 443"/>
                <a:gd name="T88" fmla="*/ 17 w 443"/>
                <a:gd name="T89" fmla="*/ 0 h 443"/>
                <a:gd name="T90" fmla="*/ 17 w 443"/>
                <a:gd name="T91" fmla="*/ 0 h 443"/>
                <a:gd name="T92" fmla="*/ 16 w 443"/>
                <a:gd name="T93" fmla="*/ 0 h 443"/>
                <a:gd name="T94" fmla="*/ 16 w 443"/>
                <a:gd name="T95" fmla="*/ 0 h 443"/>
                <a:gd name="T96" fmla="*/ 15 w 443"/>
                <a:gd name="T97" fmla="*/ 0 h 443"/>
                <a:gd name="T98" fmla="*/ 14 w 443"/>
                <a:gd name="T99" fmla="*/ 0 h 443"/>
                <a:gd name="T100" fmla="*/ 14 w 443"/>
                <a:gd name="T101" fmla="*/ 0 h 443"/>
                <a:gd name="T102" fmla="*/ 13 w 443"/>
                <a:gd name="T103" fmla="*/ 0 h 443"/>
                <a:gd name="T104" fmla="*/ 12 w 443"/>
                <a:gd name="T105" fmla="*/ 0 h 443"/>
                <a:gd name="T106" fmla="*/ 12 w 443"/>
                <a:gd name="T107" fmla="*/ 0 h 443"/>
                <a:gd name="T108" fmla="*/ 11 w 443"/>
                <a:gd name="T109" fmla="*/ 0 h 443"/>
                <a:gd name="T110" fmla="*/ 10 w 443"/>
                <a:gd name="T111" fmla="*/ 0 h 443"/>
                <a:gd name="T112" fmla="*/ 8 w 443"/>
                <a:gd name="T113" fmla="*/ 0 h 4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"/>
                <a:gd name="T172" fmla="*/ 0 h 443"/>
                <a:gd name="T173" fmla="*/ 443 w 443"/>
                <a:gd name="T174" fmla="*/ 443 h 4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" h="443">
                  <a:moveTo>
                    <a:pt x="211" y="0"/>
                  </a:moveTo>
                  <a:lnTo>
                    <a:pt x="166" y="5"/>
                  </a:lnTo>
                  <a:lnTo>
                    <a:pt x="125" y="18"/>
                  </a:lnTo>
                  <a:lnTo>
                    <a:pt x="89" y="38"/>
                  </a:lnTo>
                  <a:lnTo>
                    <a:pt x="57" y="65"/>
                  </a:lnTo>
                  <a:lnTo>
                    <a:pt x="32" y="98"/>
                  </a:lnTo>
                  <a:lnTo>
                    <a:pt x="13" y="135"/>
                  </a:lnTo>
                  <a:lnTo>
                    <a:pt x="2" y="177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3" y="288"/>
                  </a:lnTo>
                  <a:lnTo>
                    <a:pt x="22" y="308"/>
                  </a:lnTo>
                  <a:lnTo>
                    <a:pt x="32" y="326"/>
                  </a:lnTo>
                  <a:lnTo>
                    <a:pt x="43" y="346"/>
                  </a:lnTo>
                  <a:lnTo>
                    <a:pt x="59" y="363"/>
                  </a:lnTo>
                  <a:lnTo>
                    <a:pt x="74" y="380"/>
                  </a:lnTo>
                  <a:lnTo>
                    <a:pt x="90" y="395"/>
                  </a:lnTo>
                  <a:lnTo>
                    <a:pt x="109" y="406"/>
                  </a:lnTo>
                  <a:lnTo>
                    <a:pt x="129" y="418"/>
                  </a:lnTo>
                  <a:lnTo>
                    <a:pt x="149" y="426"/>
                  </a:lnTo>
                  <a:lnTo>
                    <a:pt x="169" y="435"/>
                  </a:lnTo>
                  <a:lnTo>
                    <a:pt x="191" y="440"/>
                  </a:lnTo>
                  <a:lnTo>
                    <a:pt x="212" y="441"/>
                  </a:lnTo>
                  <a:lnTo>
                    <a:pt x="234" y="443"/>
                  </a:lnTo>
                  <a:lnTo>
                    <a:pt x="256" y="441"/>
                  </a:lnTo>
                  <a:lnTo>
                    <a:pt x="278" y="440"/>
                  </a:lnTo>
                  <a:lnTo>
                    <a:pt x="298" y="435"/>
                  </a:lnTo>
                  <a:lnTo>
                    <a:pt x="318" y="426"/>
                  </a:lnTo>
                  <a:lnTo>
                    <a:pt x="338" y="418"/>
                  </a:lnTo>
                  <a:lnTo>
                    <a:pt x="355" y="406"/>
                  </a:lnTo>
                  <a:lnTo>
                    <a:pt x="373" y="395"/>
                  </a:lnTo>
                  <a:lnTo>
                    <a:pt x="388" y="380"/>
                  </a:lnTo>
                  <a:lnTo>
                    <a:pt x="402" y="363"/>
                  </a:lnTo>
                  <a:lnTo>
                    <a:pt x="413" y="346"/>
                  </a:lnTo>
                  <a:lnTo>
                    <a:pt x="423" y="326"/>
                  </a:lnTo>
                  <a:lnTo>
                    <a:pt x="432" y="308"/>
                  </a:lnTo>
                  <a:lnTo>
                    <a:pt x="438" y="288"/>
                  </a:lnTo>
                  <a:lnTo>
                    <a:pt x="442" y="266"/>
                  </a:lnTo>
                  <a:lnTo>
                    <a:pt x="443" y="244"/>
                  </a:lnTo>
                  <a:lnTo>
                    <a:pt x="443" y="222"/>
                  </a:lnTo>
                  <a:lnTo>
                    <a:pt x="442" y="200"/>
                  </a:lnTo>
                  <a:lnTo>
                    <a:pt x="437" y="179"/>
                  </a:lnTo>
                  <a:lnTo>
                    <a:pt x="430" y="157"/>
                  </a:lnTo>
                  <a:lnTo>
                    <a:pt x="422" y="137"/>
                  </a:lnTo>
                  <a:lnTo>
                    <a:pt x="412" y="117"/>
                  </a:lnTo>
                  <a:lnTo>
                    <a:pt x="400" y="98"/>
                  </a:lnTo>
                  <a:lnTo>
                    <a:pt x="386" y="82"/>
                  </a:lnTo>
                  <a:lnTo>
                    <a:pt x="370" y="65"/>
                  </a:lnTo>
                  <a:lnTo>
                    <a:pt x="353" y="50"/>
                  </a:lnTo>
                  <a:lnTo>
                    <a:pt x="335" y="36"/>
                  </a:lnTo>
                  <a:lnTo>
                    <a:pt x="316" y="26"/>
                  </a:lnTo>
                  <a:lnTo>
                    <a:pt x="296" y="16"/>
                  </a:lnTo>
                  <a:lnTo>
                    <a:pt x="276" y="10"/>
                  </a:lnTo>
                  <a:lnTo>
                    <a:pt x="254" y="5"/>
                  </a:lnTo>
                  <a:lnTo>
                    <a:pt x="233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>
              <a:off x="7078" y="1977"/>
              <a:ext cx="187" cy="101"/>
            </a:xfrm>
            <a:custGeom>
              <a:avLst/>
              <a:gdLst>
                <a:gd name="T0" fmla="*/ 7 w 355"/>
                <a:gd name="T1" fmla="*/ 1 h 355"/>
                <a:gd name="T2" fmla="*/ 7 w 355"/>
                <a:gd name="T3" fmla="*/ 1 h 355"/>
                <a:gd name="T4" fmla="*/ 6 w 355"/>
                <a:gd name="T5" fmla="*/ 1 h 355"/>
                <a:gd name="T6" fmla="*/ 5 w 355"/>
                <a:gd name="T7" fmla="*/ 1 h 355"/>
                <a:gd name="T8" fmla="*/ 5 w 355"/>
                <a:gd name="T9" fmla="*/ 1 h 355"/>
                <a:gd name="T10" fmla="*/ 4 w 355"/>
                <a:gd name="T11" fmla="*/ 1 h 355"/>
                <a:gd name="T12" fmla="*/ 4 w 355"/>
                <a:gd name="T13" fmla="*/ 1 h 355"/>
                <a:gd name="T14" fmla="*/ 3 w 355"/>
                <a:gd name="T15" fmla="*/ 1 h 355"/>
                <a:gd name="T16" fmla="*/ 2 w 355"/>
                <a:gd name="T17" fmla="*/ 1 h 355"/>
                <a:gd name="T18" fmla="*/ 2 w 355"/>
                <a:gd name="T19" fmla="*/ 1 h 355"/>
                <a:gd name="T20" fmla="*/ 2 w 355"/>
                <a:gd name="T21" fmla="*/ 1 h 355"/>
                <a:gd name="T22" fmla="*/ 1 w 355"/>
                <a:gd name="T23" fmla="*/ 1 h 355"/>
                <a:gd name="T24" fmla="*/ 1 w 355"/>
                <a:gd name="T25" fmla="*/ 1 h 355"/>
                <a:gd name="T26" fmla="*/ 1 w 355"/>
                <a:gd name="T27" fmla="*/ 0 h 355"/>
                <a:gd name="T28" fmla="*/ 1 w 355"/>
                <a:gd name="T29" fmla="*/ 0 h 355"/>
                <a:gd name="T30" fmla="*/ 1 w 355"/>
                <a:gd name="T31" fmla="*/ 0 h 355"/>
                <a:gd name="T32" fmla="*/ 0 w 355"/>
                <a:gd name="T33" fmla="*/ 0 h 355"/>
                <a:gd name="T34" fmla="*/ 1 w 355"/>
                <a:gd name="T35" fmla="*/ 0 h 355"/>
                <a:gd name="T36" fmla="*/ 1 w 355"/>
                <a:gd name="T37" fmla="*/ 0 h 355"/>
                <a:gd name="T38" fmla="*/ 1 w 355"/>
                <a:gd name="T39" fmla="*/ 0 h 355"/>
                <a:gd name="T40" fmla="*/ 2 w 355"/>
                <a:gd name="T41" fmla="*/ 0 h 355"/>
                <a:gd name="T42" fmla="*/ 2 w 355"/>
                <a:gd name="T43" fmla="*/ 0 h 355"/>
                <a:gd name="T44" fmla="*/ 3 w 355"/>
                <a:gd name="T45" fmla="*/ 0 h 355"/>
                <a:gd name="T46" fmla="*/ 4 w 355"/>
                <a:gd name="T47" fmla="*/ 0 h 355"/>
                <a:gd name="T48" fmla="*/ 4 w 355"/>
                <a:gd name="T49" fmla="*/ 0 h 355"/>
                <a:gd name="T50" fmla="*/ 5 w 355"/>
                <a:gd name="T51" fmla="*/ 0 h 355"/>
                <a:gd name="T52" fmla="*/ 5 w 355"/>
                <a:gd name="T53" fmla="*/ 0 h 355"/>
                <a:gd name="T54" fmla="*/ 6 w 355"/>
                <a:gd name="T55" fmla="*/ 0 h 355"/>
                <a:gd name="T56" fmla="*/ 7 w 355"/>
                <a:gd name="T57" fmla="*/ 0 h 355"/>
                <a:gd name="T58" fmla="*/ 7 w 355"/>
                <a:gd name="T59" fmla="*/ 0 h 355"/>
                <a:gd name="T60" fmla="*/ 8 w 355"/>
                <a:gd name="T61" fmla="*/ 0 h 355"/>
                <a:gd name="T62" fmla="*/ 9 w 355"/>
                <a:gd name="T63" fmla="*/ 0 h 355"/>
                <a:gd name="T64" fmla="*/ 9 w 355"/>
                <a:gd name="T65" fmla="*/ 0 h 355"/>
                <a:gd name="T66" fmla="*/ 10 w 355"/>
                <a:gd name="T67" fmla="*/ 0 h 355"/>
                <a:gd name="T68" fmla="*/ 11 w 355"/>
                <a:gd name="T69" fmla="*/ 0 h 355"/>
                <a:gd name="T70" fmla="*/ 12 w 355"/>
                <a:gd name="T71" fmla="*/ 0 h 355"/>
                <a:gd name="T72" fmla="*/ 12 w 355"/>
                <a:gd name="T73" fmla="*/ 0 h 355"/>
                <a:gd name="T74" fmla="*/ 13 w 355"/>
                <a:gd name="T75" fmla="*/ 0 h 355"/>
                <a:gd name="T76" fmla="*/ 13 w 355"/>
                <a:gd name="T77" fmla="*/ 0 h 355"/>
                <a:gd name="T78" fmla="*/ 13 w 355"/>
                <a:gd name="T79" fmla="*/ 0 h 355"/>
                <a:gd name="T80" fmla="*/ 14 w 355"/>
                <a:gd name="T81" fmla="*/ 0 h 355"/>
                <a:gd name="T82" fmla="*/ 14 w 355"/>
                <a:gd name="T83" fmla="*/ 0 h 355"/>
                <a:gd name="T84" fmla="*/ 14 w 355"/>
                <a:gd name="T85" fmla="*/ 0 h 355"/>
                <a:gd name="T86" fmla="*/ 14 w 355"/>
                <a:gd name="T87" fmla="*/ 0 h 355"/>
                <a:gd name="T88" fmla="*/ 14 w 355"/>
                <a:gd name="T89" fmla="*/ 0 h 355"/>
                <a:gd name="T90" fmla="*/ 14 w 355"/>
                <a:gd name="T91" fmla="*/ 0 h 355"/>
                <a:gd name="T92" fmla="*/ 14 w 355"/>
                <a:gd name="T93" fmla="*/ 1 h 355"/>
                <a:gd name="T94" fmla="*/ 13 w 355"/>
                <a:gd name="T95" fmla="*/ 1 h 355"/>
                <a:gd name="T96" fmla="*/ 13 w 355"/>
                <a:gd name="T97" fmla="*/ 1 h 355"/>
                <a:gd name="T98" fmla="*/ 12 w 355"/>
                <a:gd name="T99" fmla="*/ 1 h 355"/>
                <a:gd name="T100" fmla="*/ 10 w 355"/>
                <a:gd name="T101" fmla="*/ 1 h 355"/>
                <a:gd name="T102" fmla="*/ 9 w 355"/>
                <a:gd name="T103" fmla="*/ 1 h 355"/>
                <a:gd name="T104" fmla="*/ 7 w 355"/>
                <a:gd name="T105" fmla="*/ 1 h 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355"/>
                <a:gd name="T161" fmla="*/ 355 w 355"/>
                <a:gd name="T162" fmla="*/ 355 h 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355">
                  <a:moveTo>
                    <a:pt x="188" y="355"/>
                  </a:moveTo>
                  <a:lnTo>
                    <a:pt x="169" y="353"/>
                  </a:lnTo>
                  <a:lnTo>
                    <a:pt x="152" y="351"/>
                  </a:lnTo>
                  <a:lnTo>
                    <a:pt x="134" y="346"/>
                  </a:lnTo>
                  <a:lnTo>
                    <a:pt x="119" y="341"/>
                  </a:lnTo>
                  <a:lnTo>
                    <a:pt x="102" y="335"/>
                  </a:lnTo>
                  <a:lnTo>
                    <a:pt x="87" y="325"/>
                  </a:lnTo>
                  <a:lnTo>
                    <a:pt x="72" y="314"/>
                  </a:lnTo>
                  <a:lnTo>
                    <a:pt x="59" y="303"/>
                  </a:lnTo>
                  <a:lnTo>
                    <a:pt x="47" y="289"/>
                  </a:lnTo>
                  <a:lnTo>
                    <a:pt x="35" y="276"/>
                  </a:lnTo>
                  <a:lnTo>
                    <a:pt x="25" y="261"/>
                  </a:lnTo>
                  <a:lnTo>
                    <a:pt x="17" y="244"/>
                  </a:lnTo>
                  <a:lnTo>
                    <a:pt x="10" y="229"/>
                  </a:lnTo>
                  <a:lnTo>
                    <a:pt x="5" y="212"/>
                  </a:lnTo>
                  <a:lnTo>
                    <a:pt x="2" y="194"/>
                  </a:lnTo>
                  <a:lnTo>
                    <a:pt x="0" y="177"/>
                  </a:lnTo>
                  <a:lnTo>
                    <a:pt x="2" y="142"/>
                  </a:lnTo>
                  <a:lnTo>
                    <a:pt x="10" y="109"/>
                  </a:lnTo>
                  <a:lnTo>
                    <a:pt x="24" y="78"/>
                  </a:lnTo>
                  <a:lnTo>
                    <a:pt x="45" y="52"/>
                  </a:lnTo>
                  <a:lnTo>
                    <a:pt x="57" y="40"/>
                  </a:lnTo>
                  <a:lnTo>
                    <a:pt x="70" y="30"/>
                  </a:lnTo>
                  <a:lnTo>
                    <a:pt x="85" y="20"/>
                  </a:lnTo>
                  <a:lnTo>
                    <a:pt x="101" y="13"/>
                  </a:lnTo>
                  <a:lnTo>
                    <a:pt x="117" y="8"/>
                  </a:lnTo>
                  <a:lnTo>
                    <a:pt x="132" y="3"/>
                  </a:lnTo>
                  <a:lnTo>
                    <a:pt x="151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3" y="3"/>
                  </a:lnTo>
                  <a:lnTo>
                    <a:pt x="219" y="8"/>
                  </a:lnTo>
                  <a:lnTo>
                    <a:pt x="236" y="13"/>
                  </a:lnTo>
                  <a:lnTo>
                    <a:pt x="253" y="20"/>
                  </a:lnTo>
                  <a:lnTo>
                    <a:pt x="268" y="30"/>
                  </a:lnTo>
                  <a:lnTo>
                    <a:pt x="283" y="40"/>
                  </a:lnTo>
                  <a:lnTo>
                    <a:pt x="296" y="52"/>
                  </a:lnTo>
                  <a:lnTo>
                    <a:pt x="308" y="65"/>
                  </a:lnTo>
                  <a:lnTo>
                    <a:pt x="320" y="78"/>
                  </a:lnTo>
                  <a:lnTo>
                    <a:pt x="330" y="94"/>
                  </a:lnTo>
                  <a:lnTo>
                    <a:pt x="338" y="109"/>
                  </a:lnTo>
                  <a:lnTo>
                    <a:pt x="345" y="125"/>
                  </a:lnTo>
                  <a:lnTo>
                    <a:pt x="350" y="142"/>
                  </a:lnTo>
                  <a:lnTo>
                    <a:pt x="353" y="160"/>
                  </a:lnTo>
                  <a:lnTo>
                    <a:pt x="355" y="177"/>
                  </a:lnTo>
                  <a:lnTo>
                    <a:pt x="353" y="212"/>
                  </a:lnTo>
                  <a:lnTo>
                    <a:pt x="345" y="246"/>
                  </a:lnTo>
                  <a:lnTo>
                    <a:pt x="330" y="276"/>
                  </a:lnTo>
                  <a:lnTo>
                    <a:pt x="310" y="303"/>
                  </a:lnTo>
                  <a:lnTo>
                    <a:pt x="285" y="325"/>
                  </a:lnTo>
                  <a:lnTo>
                    <a:pt x="256" y="341"/>
                  </a:lnTo>
                  <a:lnTo>
                    <a:pt x="223" y="351"/>
                  </a:lnTo>
                  <a:lnTo>
                    <a:pt x="188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auto">
            <a:xfrm>
              <a:off x="6753" y="1665"/>
              <a:ext cx="104" cy="56"/>
            </a:xfrm>
            <a:custGeom>
              <a:avLst/>
              <a:gdLst>
                <a:gd name="T0" fmla="*/ 4 w 196"/>
                <a:gd name="T1" fmla="*/ 0 h 197"/>
                <a:gd name="T2" fmla="*/ 3 w 196"/>
                <a:gd name="T3" fmla="*/ 0 h 197"/>
                <a:gd name="T4" fmla="*/ 2 w 196"/>
                <a:gd name="T5" fmla="*/ 0 h 197"/>
                <a:gd name="T6" fmla="*/ 2 w 196"/>
                <a:gd name="T7" fmla="*/ 0 h 197"/>
                <a:gd name="T8" fmla="*/ 1 w 196"/>
                <a:gd name="T9" fmla="*/ 0 h 197"/>
                <a:gd name="T10" fmla="*/ 1 w 196"/>
                <a:gd name="T11" fmla="*/ 0 h 197"/>
                <a:gd name="T12" fmla="*/ 1 w 196"/>
                <a:gd name="T13" fmla="*/ 0 h 197"/>
                <a:gd name="T14" fmla="*/ 0 w 196"/>
                <a:gd name="T15" fmla="*/ 0 h 197"/>
                <a:gd name="T16" fmla="*/ 0 w 196"/>
                <a:gd name="T17" fmla="*/ 0 h 197"/>
                <a:gd name="T18" fmla="*/ 1 w 196"/>
                <a:gd name="T19" fmla="*/ 0 h 197"/>
                <a:gd name="T20" fmla="*/ 1 w 196"/>
                <a:gd name="T21" fmla="*/ 0 h 197"/>
                <a:gd name="T22" fmla="*/ 1 w 196"/>
                <a:gd name="T23" fmla="*/ 0 h 197"/>
                <a:gd name="T24" fmla="*/ 2 w 196"/>
                <a:gd name="T25" fmla="*/ 0 h 197"/>
                <a:gd name="T26" fmla="*/ 2 w 196"/>
                <a:gd name="T27" fmla="*/ 0 h 197"/>
                <a:gd name="T28" fmla="*/ 2 w 196"/>
                <a:gd name="T29" fmla="*/ 0 h 197"/>
                <a:gd name="T30" fmla="*/ 2 w 196"/>
                <a:gd name="T31" fmla="*/ 0 h 197"/>
                <a:gd name="T32" fmla="*/ 3 w 196"/>
                <a:gd name="T33" fmla="*/ 0 h 197"/>
                <a:gd name="T34" fmla="*/ 3 w 196"/>
                <a:gd name="T35" fmla="*/ 0 h 197"/>
                <a:gd name="T36" fmla="*/ 4 w 196"/>
                <a:gd name="T37" fmla="*/ 0 h 197"/>
                <a:gd name="T38" fmla="*/ 4 w 196"/>
                <a:gd name="T39" fmla="*/ 0 h 197"/>
                <a:gd name="T40" fmla="*/ 4 w 196"/>
                <a:gd name="T41" fmla="*/ 0 h 197"/>
                <a:gd name="T42" fmla="*/ 5 w 196"/>
                <a:gd name="T43" fmla="*/ 0 h 197"/>
                <a:gd name="T44" fmla="*/ 5 w 196"/>
                <a:gd name="T45" fmla="*/ 0 h 197"/>
                <a:gd name="T46" fmla="*/ 6 w 196"/>
                <a:gd name="T47" fmla="*/ 0 h 197"/>
                <a:gd name="T48" fmla="*/ 6 w 196"/>
                <a:gd name="T49" fmla="*/ 0 h 197"/>
                <a:gd name="T50" fmla="*/ 6 w 196"/>
                <a:gd name="T51" fmla="*/ 0 h 197"/>
                <a:gd name="T52" fmla="*/ 7 w 196"/>
                <a:gd name="T53" fmla="*/ 0 h 197"/>
                <a:gd name="T54" fmla="*/ 7 w 196"/>
                <a:gd name="T55" fmla="*/ 0 h 197"/>
                <a:gd name="T56" fmla="*/ 7 w 196"/>
                <a:gd name="T57" fmla="*/ 0 h 197"/>
                <a:gd name="T58" fmla="*/ 7 w 196"/>
                <a:gd name="T59" fmla="*/ 0 h 197"/>
                <a:gd name="T60" fmla="*/ 8 w 196"/>
                <a:gd name="T61" fmla="*/ 0 h 197"/>
                <a:gd name="T62" fmla="*/ 8 w 196"/>
                <a:gd name="T63" fmla="*/ 0 h 197"/>
                <a:gd name="T64" fmla="*/ 8 w 196"/>
                <a:gd name="T65" fmla="*/ 0 h 197"/>
                <a:gd name="T66" fmla="*/ 8 w 196"/>
                <a:gd name="T67" fmla="*/ 0 h 197"/>
                <a:gd name="T68" fmla="*/ 8 w 196"/>
                <a:gd name="T69" fmla="*/ 0 h 197"/>
                <a:gd name="T70" fmla="*/ 7 w 196"/>
                <a:gd name="T71" fmla="*/ 0 h 197"/>
                <a:gd name="T72" fmla="*/ 7 w 196"/>
                <a:gd name="T73" fmla="*/ 0 h 197"/>
                <a:gd name="T74" fmla="*/ 6 w 196"/>
                <a:gd name="T75" fmla="*/ 0 h 197"/>
                <a:gd name="T76" fmla="*/ 6 w 196"/>
                <a:gd name="T77" fmla="*/ 0 h 197"/>
                <a:gd name="T78" fmla="*/ 6 w 196"/>
                <a:gd name="T79" fmla="*/ 0 h 197"/>
                <a:gd name="T80" fmla="*/ 6 w 196"/>
                <a:gd name="T81" fmla="*/ 0 h 197"/>
                <a:gd name="T82" fmla="*/ 5 w 196"/>
                <a:gd name="T83" fmla="*/ 0 h 197"/>
                <a:gd name="T84" fmla="*/ 4 w 196"/>
                <a:gd name="T85" fmla="*/ 0 h 197"/>
                <a:gd name="T86" fmla="*/ 4 w 196"/>
                <a:gd name="T87" fmla="*/ 0 h 197"/>
                <a:gd name="T88" fmla="*/ 4 w 196"/>
                <a:gd name="T89" fmla="*/ 0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197"/>
                <a:gd name="T137" fmla="*/ 196 w 196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197">
                  <a:moveTo>
                    <a:pt x="92" y="0"/>
                  </a:moveTo>
                  <a:lnTo>
                    <a:pt x="72" y="1"/>
                  </a:lnTo>
                  <a:lnTo>
                    <a:pt x="56" y="8"/>
                  </a:lnTo>
                  <a:lnTo>
                    <a:pt x="39" y="17"/>
                  </a:lnTo>
                  <a:lnTo>
                    <a:pt x="25" y="28"/>
                  </a:lnTo>
                  <a:lnTo>
                    <a:pt x="14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4" y="119"/>
                  </a:lnTo>
                  <a:lnTo>
                    <a:pt x="10" y="135"/>
                  </a:lnTo>
                  <a:lnTo>
                    <a:pt x="20" y="152"/>
                  </a:lnTo>
                  <a:lnTo>
                    <a:pt x="32" y="167"/>
                  </a:lnTo>
                  <a:lnTo>
                    <a:pt x="40" y="174"/>
                  </a:lnTo>
                  <a:lnTo>
                    <a:pt x="49" y="179"/>
                  </a:lnTo>
                  <a:lnTo>
                    <a:pt x="57" y="186"/>
                  </a:lnTo>
                  <a:lnTo>
                    <a:pt x="66" y="189"/>
                  </a:lnTo>
                  <a:lnTo>
                    <a:pt x="76" y="192"/>
                  </a:lnTo>
                  <a:lnTo>
                    <a:pt x="84" y="196"/>
                  </a:lnTo>
                  <a:lnTo>
                    <a:pt x="94" y="197"/>
                  </a:lnTo>
                  <a:lnTo>
                    <a:pt x="104" y="197"/>
                  </a:lnTo>
                  <a:lnTo>
                    <a:pt x="114" y="197"/>
                  </a:lnTo>
                  <a:lnTo>
                    <a:pt x="122" y="196"/>
                  </a:lnTo>
                  <a:lnTo>
                    <a:pt x="133" y="192"/>
                  </a:lnTo>
                  <a:lnTo>
                    <a:pt x="141" y="189"/>
                  </a:lnTo>
                  <a:lnTo>
                    <a:pt x="149" y="186"/>
                  </a:lnTo>
                  <a:lnTo>
                    <a:pt x="158" y="179"/>
                  </a:lnTo>
                  <a:lnTo>
                    <a:pt x="164" y="174"/>
                  </a:lnTo>
                  <a:lnTo>
                    <a:pt x="171" y="167"/>
                  </a:lnTo>
                  <a:lnTo>
                    <a:pt x="183" y="152"/>
                  </a:lnTo>
                  <a:lnTo>
                    <a:pt x="191" y="135"/>
                  </a:lnTo>
                  <a:lnTo>
                    <a:pt x="196" y="119"/>
                  </a:lnTo>
                  <a:lnTo>
                    <a:pt x="196" y="99"/>
                  </a:lnTo>
                  <a:lnTo>
                    <a:pt x="193" y="78"/>
                  </a:lnTo>
                  <a:lnTo>
                    <a:pt x="188" y="60"/>
                  </a:lnTo>
                  <a:lnTo>
                    <a:pt x="178" y="43"/>
                  </a:lnTo>
                  <a:lnTo>
                    <a:pt x="164" y="28"/>
                  </a:lnTo>
                  <a:lnTo>
                    <a:pt x="156" y="22"/>
                  </a:lnTo>
                  <a:lnTo>
                    <a:pt x="148" y="17"/>
                  </a:lnTo>
                  <a:lnTo>
                    <a:pt x="139" y="11"/>
                  </a:lnTo>
                  <a:lnTo>
                    <a:pt x="131" y="6"/>
                  </a:lnTo>
                  <a:lnTo>
                    <a:pt x="121" y="3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6764" y="1671"/>
              <a:ext cx="82" cy="45"/>
            </a:xfrm>
            <a:custGeom>
              <a:avLst/>
              <a:gdLst>
                <a:gd name="T0" fmla="*/ 3 w 156"/>
                <a:gd name="T1" fmla="*/ 0 h 157"/>
                <a:gd name="T2" fmla="*/ 3 w 156"/>
                <a:gd name="T3" fmla="*/ 0 h 157"/>
                <a:gd name="T4" fmla="*/ 3 w 156"/>
                <a:gd name="T5" fmla="*/ 0 h 157"/>
                <a:gd name="T6" fmla="*/ 3 w 156"/>
                <a:gd name="T7" fmla="*/ 0 h 157"/>
                <a:gd name="T8" fmla="*/ 2 w 156"/>
                <a:gd name="T9" fmla="*/ 0 h 157"/>
                <a:gd name="T10" fmla="*/ 2 w 156"/>
                <a:gd name="T11" fmla="*/ 0 h 157"/>
                <a:gd name="T12" fmla="*/ 2 w 156"/>
                <a:gd name="T13" fmla="*/ 0 h 157"/>
                <a:gd name="T14" fmla="*/ 2 w 156"/>
                <a:gd name="T15" fmla="*/ 0 h 157"/>
                <a:gd name="T16" fmla="*/ 1 w 156"/>
                <a:gd name="T17" fmla="*/ 0 h 157"/>
                <a:gd name="T18" fmla="*/ 1 w 156"/>
                <a:gd name="T19" fmla="*/ 0 h 157"/>
                <a:gd name="T20" fmla="*/ 1 w 156"/>
                <a:gd name="T21" fmla="*/ 0 h 157"/>
                <a:gd name="T22" fmla="*/ 1 w 156"/>
                <a:gd name="T23" fmla="*/ 0 h 157"/>
                <a:gd name="T24" fmla="*/ 0 w 156"/>
                <a:gd name="T25" fmla="*/ 0 h 157"/>
                <a:gd name="T26" fmla="*/ 0 w 156"/>
                <a:gd name="T27" fmla="*/ 0 h 157"/>
                <a:gd name="T28" fmla="*/ 1 w 156"/>
                <a:gd name="T29" fmla="*/ 0 h 157"/>
                <a:gd name="T30" fmla="*/ 1 w 156"/>
                <a:gd name="T31" fmla="*/ 0 h 157"/>
                <a:gd name="T32" fmla="*/ 1 w 156"/>
                <a:gd name="T33" fmla="*/ 0 h 157"/>
                <a:gd name="T34" fmla="*/ 1 w 156"/>
                <a:gd name="T35" fmla="*/ 0 h 157"/>
                <a:gd name="T36" fmla="*/ 2 w 156"/>
                <a:gd name="T37" fmla="*/ 0 h 157"/>
                <a:gd name="T38" fmla="*/ 2 w 156"/>
                <a:gd name="T39" fmla="*/ 0 h 157"/>
                <a:gd name="T40" fmla="*/ 2 w 156"/>
                <a:gd name="T41" fmla="*/ 0 h 157"/>
                <a:gd name="T42" fmla="*/ 2 w 156"/>
                <a:gd name="T43" fmla="*/ 0 h 157"/>
                <a:gd name="T44" fmla="*/ 2 w 156"/>
                <a:gd name="T45" fmla="*/ 0 h 157"/>
                <a:gd name="T46" fmla="*/ 3 w 156"/>
                <a:gd name="T47" fmla="*/ 0 h 157"/>
                <a:gd name="T48" fmla="*/ 3 w 156"/>
                <a:gd name="T49" fmla="*/ 0 h 157"/>
                <a:gd name="T50" fmla="*/ 3 w 156"/>
                <a:gd name="T51" fmla="*/ 0 h 157"/>
                <a:gd name="T52" fmla="*/ 4 w 156"/>
                <a:gd name="T53" fmla="*/ 0 h 157"/>
                <a:gd name="T54" fmla="*/ 4 w 156"/>
                <a:gd name="T55" fmla="*/ 0 h 157"/>
                <a:gd name="T56" fmla="*/ 4 w 156"/>
                <a:gd name="T57" fmla="*/ 0 h 157"/>
                <a:gd name="T58" fmla="*/ 4 w 156"/>
                <a:gd name="T59" fmla="*/ 0 h 157"/>
                <a:gd name="T60" fmla="*/ 5 w 156"/>
                <a:gd name="T61" fmla="*/ 0 h 157"/>
                <a:gd name="T62" fmla="*/ 5 w 156"/>
                <a:gd name="T63" fmla="*/ 0 h 157"/>
                <a:gd name="T64" fmla="*/ 5 w 156"/>
                <a:gd name="T65" fmla="*/ 0 h 157"/>
                <a:gd name="T66" fmla="*/ 6 w 156"/>
                <a:gd name="T67" fmla="*/ 0 h 157"/>
                <a:gd name="T68" fmla="*/ 6 w 156"/>
                <a:gd name="T69" fmla="*/ 0 h 157"/>
                <a:gd name="T70" fmla="*/ 6 w 156"/>
                <a:gd name="T71" fmla="*/ 0 h 157"/>
                <a:gd name="T72" fmla="*/ 6 w 156"/>
                <a:gd name="T73" fmla="*/ 0 h 157"/>
                <a:gd name="T74" fmla="*/ 6 w 156"/>
                <a:gd name="T75" fmla="*/ 0 h 157"/>
                <a:gd name="T76" fmla="*/ 6 w 156"/>
                <a:gd name="T77" fmla="*/ 0 h 157"/>
                <a:gd name="T78" fmla="*/ 6 w 156"/>
                <a:gd name="T79" fmla="*/ 0 h 157"/>
                <a:gd name="T80" fmla="*/ 6 w 156"/>
                <a:gd name="T81" fmla="*/ 0 h 157"/>
                <a:gd name="T82" fmla="*/ 5 w 156"/>
                <a:gd name="T83" fmla="*/ 0 h 157"/>
                <a:gd name="T84" fmla="*/ 4 w 156"/>
                <a:gd name="T85" fmla="*/ 0 h 157"/>
                <a:gd name="T86" fmla="*/ 4 w 156"/>
                <a:gd name="T87" fmla="*/ 0 h 157"/>
                <a:gd name="T88" fmla="*/ 3 w 156"/>
                <a:gd name="T89" fmla="*/ 0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57"/>
                <a:gd name="T137" fmla="*/ 156 w 156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57">
                  <a:moveTo>
                    <a:pt x="82" y="157"/>
                  </a:moveTo>
                  <a:lnTo>
                    <a:pt x="76" y="157"/>
                  </a:lnTo>
                  <a:lnTo>
                    <a:pt x="67" y="156"/>
                  </a:lnTo>
                  <a:lnTo>
                    <a:pt x="61" y="154"/>
                  </a:lnTo>
                  <a:lnTo>
                    <a:pt x="52" y="150"/>
                  </a:lnTo>
                  <a:lnTo>
                    <a:pt x="46" y="147"/>
                  </a:lnTo>
                  <a:lnTo>
                    <a:pt x="39" y="144"/>
                  </a:lnTo>
                  <a:lnTo>
                    <a:pt x="32" y="139"/>
                  </a:lnTo>
                  <a:lnTo>
                    <a:pt x="26" y="134"/>
                  </a:lnTo>
                  <a:lnTo>
                    <a:pt x="15" y="122"/>
                  </a:lnTo>
                  <a:lnTo>
                    <a:pt x="7" y="109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4" y="48"/>
                  </a:lnTo>
                  <a:lnTo>
                    <a:pt x="10" y="35"/>
                  </a:lnTo>
                  <a:lnTo>
                    <a:pt x="20" y="23"/>
                  </a:lnTo>
                  <a:lnTo>
                    <a:pt x="26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2"/>
                  </a:lnTo>
                  <a:lnTo>
                    <a:pt x="97" y="3"/>
                  </a:lnTo>
                  <a:lnTo>
                    <a:pt x="106" y="7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4" y="18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9" y="48"/>
                  </a:lnTo>
                  <a:lnTo>
                    <a:pt x="154" y="63"/>
                  </a:lnTo>
                  <a:lnTo>
                    <a:pt x="156" y="79"/>
                  </a:lnTo>
                  <a:lnTo>
                    <a:pt x="156" y="94"/>
                  </a:lnTo>
                  <a:lnTo>
                    <a:pt x="153" y="109"/>
                  </a:lnTo>
                  <a:lnTo>
                    <a:pt x="146" y="122"/>
                  </a:lnTo>
                  <a:lnTo>
                    <a:pt x="138" y="134"/>
                  </a:lnTo>
                  <a:lnTo>
                    <a:pt x="126" y="144"/>
                  </a:lnTo>
                  <a:lnTo>
                    <a:pt x="113" y="150"/>
                  </a:lnTo>
                  <a:lnTo>
                    <a:pt x="97" y="156"/>
                  </a:lnTo>
                  <a:lnTo>
                    <a:pt x="82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6781" y="1676"/>
              <a:ext cx="39" cy="33"/>
            </a:xfrm>
            <a:custGeom>
              <a:avLst/>
              <a:gdLst>
                <a:gd name="T0" fmla="*/ 1 w 76"/>
                <a:gd name="T1" fmla="*/ 0 h 117"/>
                <a:gd name="T2" fmla="*/ 1 w 76"/>
                <a:gd name="T3" fmla="*/ 0 h 117"/>
                <a:gd name="T4" fmla="*/ 1 w 76"/>
                <a:gd name="T5" fmla="*/ 0 h 117"/>
                <a:gd name="T6" fmla="*/ 0 w 76"/>
                <a:gd name="T7" fmla="*/ 0 h 117"/>
                <a:gd name="T8" fmla="*/ 0 w 76"/>
                <a:gd name="T9" fmla="*/ 0 h 117"/>
                <a:gd name="T10" fmla="*/ 1 w 76"/>
                <a:gd name="T11" fmla="*/ 0 h 117"/>
                <a:gd name="T12" fmla="*/ 1 w 76"/>
                <a:gd name="T13" fmla="*/ 0 h 117"/>
                <a:gd name="T14" fmla="*/ 2 w 76"/>
                <a:gd name="T15" fmla="*/ 0 h 117"/>
                <a:gd name="T16" fmla="*/ 3 w 76"/>
                <a:gd name="T17" fmla="*/ 0 h 117"/>
                <a:gd name="T18" fmla="*/ 3 w 76"/>
                <a:gd name="T19" fmla="*/ 0 h 117"/>
                <a:gd name="T20" fmla="*/ 1 w 76"/>
                <a:gd name="T21" fmla="*/ 0 h 117"/>
                <a:gd name="T22" fmla="*/ 1 w 76"/>
                <a:gd name="T23" fmla="*/ 0 h 117"/>
                <a:gd name="T24" fmla="*/ 1 w 76"/>
                <a:gd name="T25" fmla="*/ 0 h 117"/>
                <a:gd name="T26" fmla="*/ 1 w 76"/>
                <a:gd name="T27" fmla="*/ 0 h 117"/>
                <a:gd name="T28" fmla="*/ 1 w 76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17"/>
                <a:gd name="T47" fmla="*/ 76 w 7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17">
                  <a:moveTo>
                    <a:pt x="9" y="19"/>
                  </a:moveTo>
                  <a:lnTo>
                    <a:pt x="5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54"/>
                  </a:lnTo>
                  <a:lnTo>
                    <a:pt x="30" y="50"/>
                  </a:lnTo>
                  <a:lnTo>
                    <a:pt x="34" y="116"/>
                  </a:lnTo>
                  <a:lnTo>
                    <a:pt x="76" y="117"/>
                  </a:lnTo>
                  <a:lnTo>
                    <a:pt x="70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6646" y="1760"/>
              <a:ext cx="57" cy="24"/>
            </a:xfrm>
            <a:custGeom>
              <a:avLst/>
              <a:gdLst>
                <a:gd name="T0" fmla="*/ 0 w 109"/>
                <a:gd name="T1" fmla="*/ 0 h 83"/>
                <a:gd name="T2" fmla="*/ 1 w 109"/>
                <a:gd name="T3" fmla="*/ 0 h 83"/>
                <a:gd name="T4" fmla="*/ 1 w 109"/>
                <a:gd name="T5" fmla="*/ 0 h 83"/>
                <a:gd name="T6" fmla="*/ 1 w 109"/>
                <a:gd name="T7" fmla="*/ 0 h 83"/>
                <a:gd name="T8" fmla="*/ 1 w 109"/>
                <a:gd name="T9" fmla="*/ 0 h 83"/>
                <a:gd name="T10" fmla="*/ 2 w 109"/>
                <a:gd name="T11" fmla="*/ 0 h 83"/>
                <a:gd name="T12" fmla="*/ 2 w 109"/>
                <a:gd name="T13" fmla="*/ 0 h 83"/>
                <a:gd name="T14" fmla="*/ 2 w 109"/>
                <a:gd name="T15" fmla="*/ 0 h 83"/>
                <a:gd name="T16" fmla="*/ 3 w 109"/>
                <a:gd name="T17" fmla="*/ 0 h 83"/>
                <a:gd name="T18" fmla="*/ 4 w 109"/>
                <a:gd name="T19" fmla="*/ 0 h 83"/>
                <a:gd name="T20" fmla="*/ 4 w 109"/>
                <a:gd name="T21" fmla="*/ 0 h 83"/>
                <a:gd name="T22" fmla="*/ 4 w 109"/>
                <a:gd name="T23" fmla="*/ 0 h 83"/>
                <a:gd name="T24" fmla="*/ 4 w 109"/>
                <a:gd name="T25" fmla="*/ 0 h 83"/>
                <a:gd name="T26" fmla="*/ 4 w 109"/>
                <a:gd name="T27" fmla="*/ 0 h 83"/>
                <a:gd name="T28" fmla="*/ 4 w 109"/>
                <a:gd name="T29" fmla="*/ 0 h 83"/>
                <a:gd name="T30" fmla="*/ 4 w 109"/>
                <a:gd name="T31" fmla="*/ 0 h 83"/>
                <a:gd name="T32" fmla="*/ 3 w 109"/>
                <a:gd name="T33" fmla="*/ 0 h 83"/>
                <a:gd name="T34" fmla="*/ 2 w 109"/>
                <a:gd name="T35" fmla="*/ 0 h 83"/>
                <a:gd name="T36" fmla="*/ 2 w 109"/>
                <a:gd name="T37" fmla="*/ 0 h 83"/>
                <a:gd name="T38" fmla="*/ 2 w 109"/>
                <a:gd name="T39" fmla="*/ 0 h 83"/>
                <a:gd name="T40" fmla="*/ 1 w 109"/>
                <a:gd name="T41" fmla="*/ 0 h 83"/>
                <a:gd name="T42" fmla="*/ 1 w 109"/>
                <a:gd name="T43" fmla="*/ 0 h 83"/>
                <a:gd name="T44" fmla="*/ 1 w 109"/>
                <a:gd name="T45" fmla="*/ 0 h 83"/>
                <a:gd name="T46" fmla="*/ 1 w 109"/>
                <a:gd name="T47" fmla="*/ 0 h 83"/>
                <a:gd name="T48" fmla="*/ 0 w 109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83"/>
                <a:gd name="T77" fmla="*/ 109 w 109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83">
                  <a:moveTo>
                    <a:pt x="0" y="35"/>
                  </a:moveTo>
                  <a:lnTo>
                    <a:pt x="2" y="35"/>
                  </a:lnTo>
                  <a:lnTo>
                    <a:pt x="7" y="36"/>
                  </a:lnTo>
                  <a:lnTo>
                    <a:pt x="15" y="40"/>
                  </a:lnTo>
                  <a:lnTo>
                    <a:pt x="25" y="41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7" y="21"/>
                  </a:lnTo>
                  <a:lnTo>
                    <a:pt x="99" y="11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07" y="13"/>
                  </a:lnTo>
                  <a:lnTo>
                    <a:pt x="102" y="43"/>
                  </a:lnTo>
                  <a:lnTo>
                    <a:pt x="91" y="72"/>
                  </a:lnTo>
                  <a:lnTo>
                    <a:pt x="69" y="83"/>
                  </a:lnTo>
                  <a:lnTo>
                    <a:pt x="55" y="80"/>
                  </a:lnTo>
                  <a:lnTo>
                    <a:pt x="44" y="75"/>
                  </a:lnTo>
                  <a:lnTo>
                    <a:pt x="32" y="66"/>
                  </a:lnTo>
                  <a:lnTo>
                    <a:pt x="22" y="58"/>
                  </a:lnTo>
                  <a:lnTo>
                    <a:pt x="12" y="50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439 L -0.78333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4652963"/>
            <a:ext cx="86423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MX" altLang="es-PE" sz="4800">
                <a:solidFill>
                  <a:srgbClr val="99CC00"/>
                </a:solidFill>
                <a:latin typeface="Tahoma" panose="020B0604030504040204" pitchFamily="34" charset="0"/>
              </a:rPr>
              <a:t>“</a:t>
            </a:r>
            <a:r>
              <a:rPr lang="es-MX" altLang="es-PE" sz="5400">
                <a:solidFill>
                  <a:srgbClr val="99CC00"/>
                </a:solidFill>
                <a:latin typeface="Tahoma" panose="020B0604030504040204" pitchFamily="34" charset="0"/>
              </a:rPr>
              <a:t>P</a:t>
            </a:r>
            <a:r>
              <a:rPr lang="es-MX" altLang="es-PE" sz="4800">
                <a:solidFill>
                  <a:srgbClr val="99CC00"/>
                </a:solidFill>
                <a:latin typeface="Tahoma" panose="020B0604030504040204" pitchFamily="34" charset="0"/>
              </a:rPr>
              <a:t>ercepción evaluativa de sí mismo (a)”.</a:t>
            </a:r>
            <a:endParaRPr lang="es-ES" altLang="es-PE" sz="4800">
              <a:solidFill>
                <a:srgbClr val="99CC00"/>
              </a:solidFill>
              <a:latin typeface="Tahoma" panose="020B0604030504040204" pitchFamily="34" charset="0"/>
            </a:endParaRPr>
          </a:p>
        </p:txBody>
      </p:sp>
      <p:sp>
        <p:nvSpPr>
          <p:cNvPr id="223235" name="WordArt 3"/>
          <p:cNvSpPr>
            <a:spLocks noChangeArrowheads="1" noChangeShapeType="1" noTextEdit="1"/>
          </p:cNvSpPr>
          <p:nvPr/>
        </p:nvSpPr>
        <p:spPr bwMode="auto">
          <a:xfrm>
            <a:off x="10890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oxed In"/>
              </a:rPr>
              <a:t>u</a:t>
            </a:r>
          </a:p>
        </p:txBody>
      </p:sp>
      <p:sp>
        <p:nvSpPr>
          <p:cNvPr id="223236" name="WordArt 4"/>
          <p:cNvSpPr>
            <a:spLocks noChangeArrowheads="1" noChangeShapeType="1" noTextEdit="1"/>
          </p:cNvSpPr>
          <p:nvPr/>
        </p:nvSpPr>
        <p:spPr bwMode="auto">
          <a:xfrm>
            <a:off x="19272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CC"/>
                </a:solidFill>
                <a:latin typeface="Boxed In"/>
              </a:rPr>
              <a:t>t</a:t>
            </a:r>
          </a:p>
        </p:txBody>
      </p:sp>
      <p:sp>
        <p:nvSpPr>
          <p:cNvPr id="223237" name="WordArt 5"/>
          <p:cNvSpPr>
            <a:spLocks noChangeArrowheads="1" noChangeShapeType="1" noTextEdit="1"/>
          </p:cNvSpPr>
          <p:nvPr/>
        </p:nvSpPr>
        <p:spPr bwMode="auto">
          <a:xfrm>
            <a:off x="2508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Boxed In"/>
              </a:rPr>
              <a:t>a</a:t>
            </a:r>
          </a:p>
        </p:txBody>
      </p:sp>
      <p:sp>
        <p:nvSpPr>
          <p:cNvPr id="223238" name="WordArt 6"/>
          <p:cNvSpPr>
            <a:spLocks noChangeArrowheads="1" noChangeShapeType="1" noTextEdit="1"/>
          </p:cNvSpPr>
          <p:nvPr/>
        </p:nvSpPr>
        <p:spPr bwMode="auto">
          <a:xfrm>
            <a:off x="28416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3366FF"/>
                </a:solidFill>
                <a:latin typeface="Boxed In"/>
              </a:rPr>
              <a:t>o</a:t>
            </a:r>
          </a:p>
        </p:txBody>
      </p:sp>
      <p:sp>
        <p:nvSpPr>
          <p:cNvPr id="223239" name="WordArt 7"/>
          <p:cNvSpPr>
            <a:spLocks noChangeArrowheads="1" noChangeShapeType="1" noTextEdit="1"/>
          </p:cNvSpPr>
          <p:nvPr/>
        </p:nvSpPr>
        <p:spPr bwMode="auto">
          <a:xfrm>
            <a:off x="45180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oxed In"/>
              </a:rPr>
              <a:t>s</a:t>
            </a:r>
          </a:p>
        </p:txBody>
      </p:sp>
      <p:sp>
        <p:nvSpPr>
          <p:cNvPr id="223240" name="WordArt 8"/>
          <p:cNvSpPr>
            <a:spLocks noChangeArrowheads="1" noChangeShapeType="1" noTextEdit="1"/>
          </p:cNvSpPr>
          <p:nvPr/>
        </p:nvSpPr>
        <p:spPr bwMode="auto">
          <a:xfrm>
            <a:off x="53562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CC"/>
                </a:solidFill>
                <a:latin typeface="Boxed In"/>
              </a:rPr>
              <a:t>t</a:t>
            </a:r>
          </a:p>
        </p:txBody>
      </p:sp>
      <p:sp>
        <p:nvSpPr>
          <p:cNvPr id="223241" name="WordArt 9"/>
          <p:cNvSpPr>
            <a:spLocks noChangeArrowheads="1" noChangeShapeType="1" noTextEdit="1"/>
          </p:cNvSpPr>
          <p:nvPr/>
        </p:nvSpPr>
        <p:spPr bwMode="auto">
          <a:xfrm>
            <a:off x="36798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Boxed In"/>
              </a:rPr>
              <a:t>e</a:t>
            </a:r>
          </a:p>
        </p:txBody>
      </p:sp>
      <p:sp>
        <p:nvSpPr>
          <p:cNvPr id="223242" name="WordArt 10"/>
          <p:cNvSpPr>
            <a:spLocks noChangeArrowheads="1" noChangeShapeType="1" noTextEdit="1"/>
          </p:cNvSpPr>
          <p:nvPr/>
        </p:nvSpPr>
        <p:spPr bwMode="auto">
          <a:xfrm>
            <a:off x="62706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3366FF"/>
                </a:solidFill>
                <a:latin typeface="Boxed In"/>
              </a:rPr>
              <a:t>i</a:t>
            </a:r>
          </a:p>
        </p:txBody>
      </p:sp>
      <p:sp>
        <p:nvSpPr>
          <p:cNvPr id="223243" name="WordArt 11"/>
          <p:cNvSpPr>
            <a:spLocks noChangeArrowheads="1" noChangeShapeType="1" noTextEdit="1"/>
          </p:cNvSpPr>
          <p:nvPr/>
        </p:nvSpPr>
        <p:spPr bwMode="auto">
          <a:xfrm>
            <a:off x="79470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oxed In"/>
              </a:rPr>
              <a:t>a</a:t>
            </a:r>
          </a:p>
        </p:txBody>
      </p:sp>
      <p:sp>
        <p:nvSpPr>
          <p:cNvPr id="223244" name="WordArt 12"/>
          <p:cNvSpPr>
            <a:spLocks noChangeArrowheads="1" noChangeShapeType="1" noTextEdit="1"/>
          </p:cNvSpPr>
          <p:nvPr/>
        </p:nvSpPr>
        <p:spPr bwMode="auto">
          <a:xfrm>
            <a:off x="7108825" y="1062038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Boxed In"/>
              </a:rPr>
              <a:t>m</a:t>
            </a:r>
          </a:p>
        </p:txBody>
      </p:sp>
      <p:pic>
        <p:nvPicPr>
          <p:cNvPr id="26637" name="Picture 13" descr="BS0206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420938"/>
            <a:ext cx="23161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  <p:bldP spid="223239" grpId="0" animBg="1"/>
      <p:bldP spid="223240" grpId="0" animBg="1"/>
      <p:bldP spid="223241" grpId="0" animBg="1"/>
      <p:bldP spid="223242" grpId="0" animBg="1"/>
      <p:bldP spid="223243" grpId="0" animBg="1"/>
      <p:bldP spid="2232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2059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010400" cy="1143000"/>
          </a:xfrm>
        </p:spPr>
        <p:txBody>
          <a:bodyPr/>
          <a:lstStyle/>
          <a:p>
            <a:pPr eaLnBrk="1" hangingPunct="1"/>
            <a:r>
              <a:rPr lang="es-MX" altLang="es-PE" smtClean="0">
                <a:solidFill>
                  <a:schemeClr val="bg1"/>
                </a:solidFill>
              </a:rPr>
              <a:t>Autoestima</a:t>
            </a:r>
            <a:endParaRPr lang="es-ES" altLang="es-PE" smtClean="0">
              <a:solidFill>
                <a:schemeClr val="bg1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484313"/>
            <a:ext cx="6761162" cy="2514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MX" altLang="es-PE" smtClean="0"/>
              <a:t>Tiene que ver con la </a:t>
            </a:r>
            <a:r>
              <a:rPr lang="es-MX" altLang="es-PE" smtClean="0">
                <a:solidFill>
                  <a:srgbClr val="FF3300"/>
                </a:solidFill>
              </a:rPr>
              <a:t>aceptación de sí mismo</a:t>
            </a:r>
            <a:r>
              <a:rPr lang="es-MX" altLang="es-PE" smtClean="0"/>
              <a:t> (a), con quererse y aceptarse con sus cualidades, defectos y limitaciones, con hacerse respetar, con la seguridad y confianza en sí mismo (a) para salir adelante en la vida y afrontar retos.</a:t>
            </a:r>
            <a:endParaRPr lang="es-ES" altLang="es-PE" smtClean="0"/>
          </a:p>
        </p:txBody>
      </p:sp>
      <p:pic>
        <p:nvPicPr>
          <p:cNvPr id="27653" name="Picture 4" descr="pato_07_feo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7"/>
          <a:stretch>
            <a:fillRect/>
          </a:stretch>
        </p:blipFill>
        <p:spPr bwMode="auto">
          <a:xfrm>
            <a:off x="3203575" y="4294188"/>
            <a:ext cx="2428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1288" y="180975"/>
            <a:ext cx="52101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47700" y="1654175"/>
            <a:ext cx="792162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400">
                <a:solidFill>
                  <a:srgbClr val="000000"/>
                </a:solidFill>
                <a:latin typeface="Maiandra GD" panose="020E0502030308020204" pitchFamily="34" charset="0"/>
              </a:rPr>
              <a:t> Es consciente de sus virtudes y defectos.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400">
                <a:solidFill>
                  <a:srgbClr val="000000"/>
                </a:solidFill>
                <a:latin typeface="Maiandra GD" panose="020E0502030308020204" pitchFamily="34" charset="0"/>
              </a:rPr>
              <a:t> Ejecuta su trabajo con satisfacción.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400">
                <a:solidFill>
                  <a:srgbClr val="000000"/>
                </a:solidFill>
                <a:latin typeface="Maiandra GD" panose="020E0502030308020204" pitchFamily="34" charset="0"/>
              </a:rPr>
              <a:t> Aborda las tareas con confianza.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400">
                <a:solidFill>
                  <a:srgbClr val="000000"/>
                </a:solidFill>
                <a:latin typeface="Maiandra GD" panose="020E0502030308020204" pitchFamily="34" charset="0"/>
              </a:rPr>
              <a:t> Confía en sus posibilidades.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400">
                <a:solidFill>
                  <a:srgbClr val="000000"/>
                </a:solidFill>
                <a:latin typeface="Maiandra GD" panose="020E0502030308020204" pitchFamily="34" charset="0"/>
              </a:rPr>
              <a:t> Expresa sentimientos y opiniones con seguridad.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400">
                <a:solidFill>
                  <a:srgbClr val="000000"/>
                </a:solidFill>
                <a:latin typeface="Maiandra GD" panose="020E0502030308020204" pitchFamily="34" charset="0"/>
              </a:rPr>
              <a:t> Se gusta a si mismo y a los demás.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62025" y="823913"/>
            <a:ext cx="7294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PE" sz="2800">
                <a:solidFill>
                  <a:srgbClr val="000099"/>
                </a:solidFill>
                <a:latin typeface="Maiandra GD" panose="020E0502030308020204" pitchFamily="34" charset="0"/>
              </a:rPr>
              <a:t> LA PERSONA CON ALTA AUTOESTIMA...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415213" y="2360613"/>
          <a:ext cx="1271587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Imagen" r:id="rId3" imgW="1271930" imgH="1830629" progId="MS_ClipArt_Gallery.2">
                  <p:embed/>
                </p:oleObj>
              </mc:Choice>
              <mc:Fallback>
                <p:oleObj name="Imagen" r:id="rId3" imgW="1271930" imgH="183062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3" y="2360613"/>
                        <a:ext cx="1271587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315200" y="3810000"/>
          <a:ext cx="1363663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Imagen" r:id="rId3" imgW="1364285" imgH="1862633" progId="MS_ClipArt_Gallery.2">
                  <p:embed/>
                </p:oleObj>
              </mc:Choice>
              <mc:Fallback>
                <p:oleObj name="Imagen" r:id="rId3" imgW="1364285" imgH="186263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810000"/>
                        <a:ext cx="1363663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1288" y="180975"/>
            <a:ext cx="52101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1013" y="1911350"/>
            <a:ext cx="7913687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200">
                <a:solidFill>
                  <a:srgbClr val="000000"/>
                </a:solidFill>
                <a:latin typeface="Maiandra GD" panose="020E0502030308020204" pitchFamily="34" charset="0"/>
              </a:rPr>
              <a:t> Tiene una imagen distorsionada de si misma.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200">
                <a:solidFill>
                  <a:srgbClr val="000000"/>
                </a:solidFill>
                <a:latin typeface="Maiandra GD" panose="020E0502030308020204" pitchFamily="34" charset="0"/>
              </a:rPr>
              <a:t>Ejecuta su trabajo con desconfianza en sus posibilidades.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200">
                <a:solidFill>
                  <a:srgbClr val="000000"/>
                </a:solidFill>
                <a:latin typeface="Maiandra GD" panose="020E0502030308020204" pitchFamily="34" charset="0"/>
              </a:rPr>
              <a:t>Se enfrenta a las nuevas tareas con miedo al fracaso.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200">
                <a:solidFill>
                  <a:srgbClr val="000000"/>
                </a:solidFill>
                <a:latin typeface="Maiandra GD" panose="020E0502030308020204" pitchFamily="34" charset="0"/>
              </a:rPr>
              <a:t>Busca el reconocimiento de los demás.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200">
                <a:solidFill>
                  <a:srgbClr val="000000"/>
                </a:solidFill>
                <a:latin typeface="Maiandra GD" panose="020E0502030308020204" pitchFamily="34" charset="0"/>
              </a:rPr>
              <a:t>Duda mucho ante cualquier decisión.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s-ES_tradnl" altLang="es-PE" sz="2200">
                <a:solidFill>
                  <a:srgbClr val="000000"/>
                </a:solidFill>
                <a:latin typeface="Maiandra GD" panose="020E0502030308020204" pitchFamily="34" charset="0"/>
              </a:rPr>
              <a:t>No se gusta a si misma.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87413" y="823913"/>
            <a:ext cx="744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PE" sz="2800">
                <a:solidFill>
                  <a:srgbClr val="000099"/>
                </a:solidFill>
                <a:latin typeface="Maiandra GD" panose="020E0502030308020204" pitchFamily="34" charset="0"/>
              </a:rPr>
              <a:t> </a:t>
            </a:r>
            <a:r>
              <a:rPr lang="es-ES_tradnl" altLang="es-PE" sz="2800">
                <a:solidFill>
                  <a:srgbClr val="CC0000"/>
                </a:solidFill>
                <a:latin typeface="Maiandra GD" panose="020E0502030308020204" pitchFamily="34" charset="0"/>
              </a:rPr>
              <a:t>LA PERSONA CON BAJA AUTOESTIMA...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914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 Ref" pitchFamily="34" charset="0"/>
              </a:rPr>
              <a:t>Cómo desarrollar la autoestima en los demás</a:t>
            </a:r>
            <a:endParaRPr lang="es-E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967287"/>
          </a:xfrm>
          <a:ln>
            <a:solidFill>
              <a:srgbClr val="9966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Llamar a las personas por su nombre</a:t>
            </a:r>
            <a:r>
              <a:rPr lang="es-ES" sz="240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400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Conocer y aceptar a  las personas	 tal como son y tratarle como ser importante, digno de atención, de respeto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s-ES" sz="2400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Evitar comparaciones innecesarias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s-ES" sz="2400" dirty="0">
              <a:solidFill>
                <a:srgbClr val="0000FF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Relevar las metas positivas por encima de los defectos a corregir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s-ES" sz="2400" dirty="0">
              <a:solidFill>
                <a:srgbClr val="996633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Ayudarle a encontrar satisfacción consigo mismo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73238"/>
            <a:ext cx="777240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Ser paciente, tolerante y respetuoso con sus compañeros</a:t>
            </a:r>
          </a:p>
          <a:p>
            <a:pPr algn="just"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s-ES" sz="2800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Nunca ridiculizar </a:t>
            </a:r>
          </a:p>
          <a:p>
            <a:pPr algn="just" eaLnBrk="1" hangingPunct="1">
              <a:lnSpc>
                <a:spcPct val="50000"/>
              </a:lnSpc>
              <a:spcBef>
                <a:spcPct val="0"/>
              </a:spcBef>
              <a:buFontTx/>
              <a:buNone/>
              <a:defRPr/>
            </a:pP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es-E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Mostrar solidaridad y empatía, no compasión o lástima.</a:t>
            </a:r>
          </a:p>
          <a:p>
            <a:pPr algn="just"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s-ES" sz="2800" dirty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Ayudar a plantear objetivos realistas y razonables.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252413" y="71438"/>
            <a:ext cx="8964613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 Ref" pitchFamily="34" charset="0"/>
              </a:rPr>
              <a:t>Cómo desarrollar la autoestima en los demás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dirty="0"/>
              <a:t>Verse</a:t>
            </a:r>
            <a:r>
              <a:rPr lang="es-ES" sz="2800" dirty="0"/>
              <a:t> de otra manera, mostrarse optimista</a:t>
            </a:r>
          </a:p>
          <a:p>
            <a:pPr eaLnBrk="1" hangingPunct="1">
              <a:defRPr/>
            </a:pPr>
            <a:r>
              <a:rPr lang="es-MX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Aceptarse</a:t>
            </a:r>
            <a:r>
              <a:rPr lang="es-E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sí mismo</a:t>
            </a:r>
            <a:r>
              <a:rPr lang="es-MX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s-E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 sentimientos más plenamente.</a:t>
            </a:r>
            <a:endParaRPr lang="es-ES" sz="2800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es-MX" sz="2800" dirty="0">
                <a:solidFill>
                  <a:srgbClr val="00FF00"/>
                </a:solidFill>
              </a:rPr>
              <a:t>Sentir</a:t>
            </a:r>
            <a:r>
              <a:rPr lang="es-ES" sz="2800" dirty="0">
                <a:solidFill>
                  <a:srgbClr val="00FF00"/>
                </a:solidFill>
              </a:rPr>
              <a:t> mayor confianza en sí mismo</a:t>
            </a:r>
          </a:p>
          <a:p>
            <a:pPr eaLnBrk="1" hangingPunct="1">
              <a:defRPr/>
            </a:pPr>
            <a:r>
              <a:rPr lang="es-MX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Parecerse más</a:t>
            </a:r>
            <a:r>
              <a:rPr lang="es-E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lo que quisiera ser</a:t>
            </a:r>
          </a:p>
          <a:p>
            <a:pPr eaLnBrk="1" hangingPunct="1">
              <a:defRPr/>
            </a:pPr>
            <a:r>
              <a:rPr lang="es-MX" sz="2800" dirty="0"/>
              <a:t>Actuar con mayor flexibilidad</a:t>
            </a:r>
            <a:endParaRPr lang="es-ES" sz="2800" dirty="0"/>
          </a:p>
          <a:p>
            <a:pPr eaLnBrk="1" hangingPunct="1">
              <a:defRPr/>
            </a:pPr>
            <a:r>
              <a:rPr lang="es-ES" sz="2800" dirty="0">
                <a:solidFill>
                  <a:srgbClr val="00FF00"/>
                </a:solidFill>
              </a:rPr>
              <a:t>Conductas con </a:t>
            </a:r>
            <a:r>
              <a:rPr lang="es-MX" sz="2800" dirty="0">
                <a:solidFill>
                  <a:srgbClr val="00FF00"/>
                </a:solidFill>
              </a:rPr>
              <a:t>un</a:t>
            </a:r>
            <a:r>
              <a:rPr lang="es-ES" sz="2800" dirty="0">
                <a:solidFill>
                  <a:srgbClr val="00FF00"/>
                </a:solidFill>
              </a:rPr>
              <a:t> sentido constructivo.</a:t>
            </a:r>
          </a:p>
          <a:p>
            <a:pPr eaLnBrk="1" hangingPunct="1">
              <a:defRPr/>
            </a:pPr>
            <a:r>
              <a:rPr lang="es-ES" sz="2800" dirty="0">
                <a:solidFill>
                  <a:srgbClr val="0033CC"/>
                </a:solidFill>
              </a:rPr>
              <a:t>Somos seres humanos no somos máquinas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-252413" y="71438"/>
            <a:ext cx="8964613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 Ref" pitchFamily="34" charset="0"/>
              </a:rPr>
              <a:t>Cómo desarrollar la autoestima en los demás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2059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34819" name="Picture 7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446338"/>
            <a:ext cx="4479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 descr="http://www.educima.com/01b-fuerte-t11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446338"/>
            <a:ext cx="45196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0.gstatic.com/images?q=tbn:ANd9GcTxI2Y-j-VQA3yfTCBDJNbzuzEv8y6_udZuO-Wh2U7Oc4_latFh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7025"/>
            <a:ext cx="4606925" cy="6043613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PE" smtClean="0"/>
              <a:t>¿Qué es una fortaleza?</a:t>
            </a:r>
          </a:p>
        </p:txBody>
      </p:sp>
      <p:pic>
        <p:nvPicPr>
          <p:cNvPr id="35843" name="Picture 3" descr="guys-beach-body-biceps-400a0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5263"/>
            <a:ext cx="8229600" cy="561975"/>
          </a:xfrm>
        </p:spPr>
        <p:txBody>
          <a:bodyPr/>
          <a:lstStyle/>
          <a:p>
            <a:pPr eaLnBrk="1" hangingPunct="1"/>
            <a:r>
              <a:rPr lang="es-ES" altLang="es-PE" sz="2800" smtClean="0"/>
              <a:t>Menciona cinco fortalezas que te caracterizan</a:t>
            </a:r>
          </a:p>
        </p:txBody>
      </p:sp>
      <p:pic>
        <p:nvPicPr>
          <p:cNvPr id="36867" name="Picture 3" descr="guys-beach-body-biceps-400a0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08563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guys-beach-body-biceps-400a0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8138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guys-beach-body-biceps-400a0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284538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guys-beach-body-biceps-400a0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416175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guys-beach-body-biceps-400a0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391400" cy="563562"/>
          </a:xfrm>
        </p:spPr>
        <p:txBody>
          <a:bodyPr/>
          <a:lstStyle/>
          <a:p>
            <a:pPr eaLnBrk="1" hangingPunct="1"/>
            <a:r>
              <a:rPr lang="es-ES" altLang="es-PE" sz="3200" smtClean="0"/>
              <a:t>En tres líneas responde a la pregunta ¿Quién eres?</a:t>
            </a:r>
            <a:endParaRPr lang="es-ES" altLang="es-PE" sz="6000" smtClean="0"/>
          </a:p>
        </p:txBody>
      </p:sp>
      <p:pic>
        <p:nvPicPr>
          <p:cNvPr id="37891" name="Picture 3" descr="normal_El%20enemigo%20en%20el%20esp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476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espejo_sm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048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50813"/>
            <a:ext cx="7391400" cy="561975"/>
          </a:xfrm>
        </p:spPr>
        <p:txBody>
          <a:bodyPr/>
          <a:lstStyle/>
          <a:p>
            <a:pPr eaLnBrk="1" hangingPunct="1"/>
            <a:r>
              <a:rPr lang="es-ES" altLang="es-PE" sz="2800" smtClean="0"/>
              <a:t>De aquí a tres años. Describe a la persona que quieres llegar a convertirte</a:t>
            </a:r>
          </a:p>
        </p:txBody>
      </p:sp>
      <p:pic>
        <p:nvPicPr>
          <p:cNvPr id="38915" name="Picture 3" descr="catal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60575"/>
            <a:ext cx="34417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39939" name="Marcador de conteni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39940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  <p:pic>
        <p:nvPicPr>
          <p:cNvPr id="39941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90600"/>
            <a:ext cx="87788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ocumentos EBO\Modelos de presentaciones\Imagenes\imagenes pagina web empresa\autoestima-300x2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36613"/>
            <a:ext cx="414972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2124075" y="5516563"/>
            <a:ext cx="474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PE" sz="2800" b="0">
                <a:solidFill>
                  <a:srgbClr val="000000"/>
                </a:solidFill>
              </a:rPr>
              <a:t>Autoestima …  ¿Lo es todo?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9219" name="Marcador de conteni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9220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  <p:pic>
        <p:nvPicPr>
          <p:cNvPr id="9221" name="Picture 7" descr="explic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500188"/>
            <a:ext cx="5651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uadroTexto 5"/>
          <p:cNvSpPr txBox="1">
            <a:spLocks noChangeArrowheads="1"/>
          </p:cNvSpPr>
          <p:nvPr/>
        </p:nvSpPr>
        <p:spPr bwMode="auto">
          <a:xfrm>
            <a:off x="1843088" y="5568950"/>
            <a:ext cx="555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PE">
                <a:solidFill>
                  <a:schemeClr val="tx1"/>
                </a:solidFill>
              </a:rPr>
              <a:t>¿Existe un factor genético?</a:t>
            </a:r>
            <a:endParaRPr lang="es-PE" altLang="es-P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zaizaism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 flipH="1">
            <a:off x="257860" y="3329980"/>
            <a:ext cx="3094850" cy="317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243" name="Grupo 1"/>
          <p:cNvGrpSpPr>
            <a:grpSpLocks/>
          </p:cNvGrpSpPr>
          <p:nvPr/>
        </p:nvGrpSpPr>
        <p:grpSpPr bwMode="auto">
          <a:xfrm>
            <a:off x="1763713" y="549275"/>
            <a:ext cx="7273925" cy="4365625"/>
            <a:chOff x="1619672" y="0"/>
            <a:chExt cx="7274247" cy="4365625"/>
          </a:xfrm>
        </p:grpSpPr>
        <p:sp>
          <p:nvSpPr>
            <p:cNvPr id="29698" name="Oval 2"/>
            <p:cNvSpPr>
              <a:spLocks noChangeArrowheads="1"/>
            </p:cNvSpPr>
            <p:nvPr/>
          </p:nvSpPr>
          <p:spPr bwMode="auto">
            <a:xfrm>
              <a:off x="1619672" y="0"/>
              <a:ext cx="7274247" cy="4365625"/>
            </a:xfrm>
            <a:prstGeom prst="ellipse">
              <a:avLst/>
            </a:prstGeom>
            <a:solidFill>
              <a:srgbClr val="99FF99"/>
            </a:solidFill>
            <a:ln w="9525">
              <a:noFill/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>
                <a:defRPr/>
              </a:pPr>
              <a:endParaRPr lang="es-PE">
                <a:solidFill>
                  <a:srgbClr val="333333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2298097" y="705219"/>
              <a:ext cx="5730636" cy="3011119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>
                <a:defRPr/>
              </a:pPr>
              <a:endParaRPr lang="es-PE">
                <a:solidFill>
                  <a:srgbClr val="333333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auto">
            <a:xfrm>
              <a:off x="3345650" y="1330735"/>
              <a:ext cx="3746457" cy="1882365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>
                <a:defRPr/>
              </a:pPr>
              <a:endParaRPr lang="es-PE">
                <a:solidFill>
                  <a:srgbClr val="333333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4614804" y="1876637"/>
              <a:ext cx="1396215" cy="9046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2000" dirty="0">
                  <a:solidFill>
                    <a:srgbClr val="333333"/>
                  </a:solidFill>
                  <a:latin typeface="Zurich Cn BT" pitchFamily="34" charset="0"/>
                  <a:cs typeface="Arial" pitchFamily="34" charset="0"/>
                </a:rPr>
                <a:t>HOGAR</a:t>
              </a: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4616424" y="1539230"/>
              <a:ext cx="1394595" cy="41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2000" dirty="0">
                  <a:solidFill>
                    <a:srgbClr val="333333"/>
                  </a:solidFill>
                  <a:latin typeface="Zurich Cn BT" pitchFamily="34" charset="0"/>
                  <a:cs typeface="Arial" pitchFamily="34" charset="0"/>
                </a:rPr>
                <a:t>COLEGIO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4899717" y="1069801"/>
              <a:ext cx="1616499" cy="41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2000" dirty="0">
                  <a:solidFill>
                    <a:srgbClr val="333333"/>
                  </a:solidFill>
                  <a:latin typeface="Zurich Cn BT" pitchFamily="34" charset="0"/>
                  <a:cs typeface="Arial" pitchFamily="34" charset="0"/>
                </a:rPr>
                <a:t>SOCIEDAD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4955563" y="565745"/>
              <a:ext cx="2424749" cy="41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2000" dirty="0">
                  <a:solidFill>
                    <a:srgbClr val="333333"/>
                  </a:solidFill>
                  <a:latin typeface="Zurich Cn BT" pitchFamily="34" charset="0"/>
                  <a:cs typeface="Arial" pitchFamily="34" charset="0"/>
                </a:rPr>
                <a:t>EXP. LABORAL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PE" altLang="es-P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PE" altLang="es-PE" smtClean="0"/>
          </a:p>
        </p:txBody>
      </p:sp>
      <p:pic>
        <p:nvPicPr>
          <p:cNvPr id="11268" name="Picture 4" descr="bmw_2007-320i-M-Sport-Convertible-00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"/>
          <a:stretch>
            <a:fillRect/>
          </a:stretch>
        </p:blipFill>
        <p:spPr bwMode="auto">
          <a:xfrm>
            <a:off x="250825" y="592138"/>
            <a:ext cx="83534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5825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. de Grabadora de sonidos" r:id="rId4" imgW="304520" imgH="304520" progId="SoundRec">
                  <p:embed/>
                </p:oleObj>
              </mc:Choice>
              <mc:Fallback>
                <p:oleObj name="Doc. de Grabadora de sonidos" r:id="rId4" imgW="304520" imgH="304520" progId="SoundRe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6038"/>
            <a:ext cx="9194800" cy="676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107950" y="46038"/>
            <a:ext cx="4679950" cy="2374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MX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LOS 5 AUTOS PARA</a:t>
            </a:r>
          </a:p>
          <a:p>
            <a:pPr algn="ctr"/>
            <a:r>
              <a:rPr lang="es-MX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CONOCERSE MEJOR</a:t>
            </a:r>
            <a:endParaRPr lang="es-PE" sz="20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2" name="AutoShape 3"/>
          <p:cNvSpPr>
            <a:spLocks noChangeAspect="1" noChangeArrowheads="1" noTextEdit="1"/>
          </p:cNvSpPr>
          <p:nvPr/>
        </p:nvSpPr>
        <p:spPr bwMode="auto">
          <a:xfrm>
            <a:off x="9178925" y="3416300"/>
            <a:ext cx="28051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78925" y="2133600"/>
            <a:ext cx="2808288" cy="949325"/>
            <a:chOff x="5782" y="1570"/>
            <a:chExt cx="1769" cy="598"/>
          </a:xfrm>
        </p:grpSpPr>
        <p:sp>
          <p:nvSpPr>
            <p:cNvPr id="124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411" name="Freeform 6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412" name="Freeform 7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413" name="Freeform 8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12414" name="Group 9"/>
            <p:cNvGrpSpPr>
              <a:grpSpLocks/>
            </p:cNvGrpSpPr>
            <p:nvPr/>
          </p:nvGrpSpPr>
          <p:grpSpPr bwMode="auto">
            <a:xfrm>
              <a:off x="5801" y="1583"/>
              <a:ext cx="1713" cy="528"/>
              <a:chOff x="5801" y="1583"/>
              <a:chExt cx="1713" cy="528"/>
            </a:xfrm>
          </p:grpSpPr>
          <p:sp>
            <p:nvSpPr>
              <p:cNvPr id="12415" name="Freeform 10"/>
              <p:cNvSpPr>
                <a:spLocks/>
              </p:cNvSpPr>
              <p:nvPr/>
            </p:nvSpPr>
            <p:spPr bwMode="auto">
              <a:xfrm>
                <a:off x="7006" y="1802"/>
                <a:ext cx="492" cy="95"/>
              </a:xfrm>
              <a:custGeom>
                <a:avLst/>
                <a:gdLst>
                  <a:gd name="T0" fmla="*/ 37 w 936"/>
                  <a:gd name="T1" fmla="*/ 1 h 337"/>
                  <a:gd name="T2" fmla="*/ 36 w 936"/>
                  <a:gd name="T3" fmla="*/ 1 h 337"/>
                  <a:gd name="T4" fmla="*/ 34 w 936"/>
                  <a:gd name="T5" fmla="*/ 1 h 337"/>
                  <a:gd name="T6" fmla="*/ 33 w 936"/>
                  <a:gd name="T7" fmla="*/ 1 h 337"/>
                  <a:gd name="T8" fmla="*/ 30 w 936"/>
                  <a:gd name="T9" fmla="*/ 0 h 337"/>
                  <a:gd name="T10" fmla="*/ 28 w 936"/>
                  <a:gd name="T11" fmla="*/ 0 h 337"/>
                  <a:gd name="T12" fmla="*/ 26 w 936"/>
                  <a:gd name="T13" fmla="*/ 0 h 337"/>
                  <a:gd name="T14" fmla="*/ 24 w 936"/>
                  <a:gd name="T15" fmla="*/ 0 h 337"/>
                  <a:gd name="T16" fmla="*/ 21 w 936"/>
                  <a:gd name="T17" fmla="*/ 0 h 337"/>
                  <a:gd name="T18" fmla="*/ 19 w 936"/>
                  <a:gd name="T19" fmla="*/ 0 h 337"/>
                  <a:gd name="T20" fmla="*/ 16 w 936"/>
                  <a:gd name="T21" fmla="*/ 0 h 337"/>
                  <a:gd name="T22" fmla="*/ 14 w 936"/>
                  <a:gd name="T23" fmla="*/ 0 h 337"/>
                  <a:gd name="T24" fmla="*/ 11 w 936"/>
                  <a:gd name="T25" fmla="*/ 0 h 337"/>
                  <a:gd name="T26" fmla="*/ 8 w 936"/>
                  <a:gd name="T27" fmla="*/ 0 h 337"/>
                  <a:gd name="T28" fmla="*/ 6 w 936"/>
                  <a:gd name="T29" fmla="*/ 0 h 337"/>
                  <a:gd name="T30" fmla="*/ 3 w 936"/>
                  <a:gd name="T31" fmla="*/ 0 h 337"/>
                  <a:gd name="T32" fmla="*/ 0 w 936"/>
                  <a:gd name="T33" fmla="*/ 0 h 337"/>
                  <a:gd name="T34" fmla="*/ 1 w 936"/>
                  <a:gd name="T35" fmla="*/ 0 h 337"/>
                  <a:gd name="T36" fmla="*/ 1 w 936"/>
                  <a:gd name="T37" fmla="*/ 0 h 337"/>
                  <a:gd name="T38" fmla="*/ 1 w 936"/>
                  <a:gd name="T39" fmla="*/ 0 h 337"/>
                  <a:gd name="T40" fmla="*/ 1 w 936"/>
                  <a:gd name="T41" fmla="*/ 0 h 337"/>
                  <a:gd name="T42" fmla="*/ 3 w 936"/>
                  <a:gd name="T43" fmla="*/ 0 h 337"/>
                  <a:gd name="T44" fmla="*/ 6 w 936"/>
                  <a:gd name="T45" fmla="*/ 0 h 337"/>
                  <a:gd name="T46" fmla="*/ 9 w 936"/>
                  <a:gd name="T47" fmla="*/ 0 h 337"/>
                  <a:gd name="T48" fmla="*/ 12 w 936"/>
                  <a:gd name="T49" fmla="*/ 0 h 337"/>
                  <a:gd name="T50" fmla="*/ 14 w 936"/>
                  <a:gd name="T51" fmla="*/ 0 h 337"/>
                  <a:gd name="T52" fmla="*/ 17 w 936"/>
                  <a:gd name="T53" fmla="*/ 0 h 337"/>
                  <a:gd name="T54" fmla="*/ 19 w 936"/>
                  <a:gd name="T55" fmla="*/ 0 h 337"/>
                  <a:gd name="T56" fmla="*/ 22 w 936"/>
                  <a:gd name="T57" fmla="*/ 0 h 337"/>
                  <a:gd name="T58" fmla="*/ 24 w 936"/>
                  <a:gd name="T59" fmla="*/ 0 h 337"/>
                  <a:gd name="T60" fmla="*/ 26 w 936"/>
                  <a:gd name="T61" fmla="*/ 0 h 337"/>
                  <a:gd name="T62" fmla="*/ 28 w 936"/>
                  <a:gd name="T63" fmla="*/ 0 h 337"/>
                  <a:gd name="T64" fmla="*/ 30 w 936"/>
                  <a:gd name="T65" fmla="*/ 0 h 337"/>
                  <a:gd name="T66" fmla="*/ 32 w 936"/>
                  <a:gd name="T67" fmla="*/ 0 h 337"/>
                  <a:gd name="T68" fmla="*/ 34 w 936"/>
                  <a:gd name="T69" fmla="*/ 1 h 337"/>
                  <a:gd name="T70" fmla="*/ 35 w 936"/>
                  <a:gd name="T71" fmla="*/ 1 h 337"/>
                  <a:gd name="T72" fmla="*/ 36 w 936"/>
                  <a:gd name="T73" fmla="*/ 1 h 337"/>
                  <a:gd name="T74" fmla="*/ 37 w 936"/>
                  <a:gd name="T75" fmla="*/ 1 h 337"/>
                  <a:gd name="T76" fmla="*/ 37 w 936"/>
                  <a:gd name="T77" fmla="*/ 1 h 337"/>
                  <a:gd name="T78" fmla="*/ 37 w 936"/>
                  <a:gd name="T79" fmla="*/ 1 h 337"/>
                  <a:gd name="T80" fmla="*/ 37 w 936"/>
                  <a:gd name="T81" fmla="*/ 1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6"/>
                  <a:gd name="T124" fmla="*/ 0 h 337"/>
                  <a:gd name="T125" fmla="*/ 936 w 936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6" h="337">
                    <a:moveTo>
                      <a:pt x="936" y="337"/>
                    </a:moveTo>
                    <a:lnTo>
                      <a:pt x="895" y="311"/>
                    </a:lnTo>
                    <a:lnTo>
                      <a:pt x="850" y="286"/>
                    </a:lnTo>
                    <a:lnTo>
                      <a:pt x="803" y="261"/>
                    </a:lnTo>
                    <a:lnTo>
                      <a:pt x="753" y="238"/>
                    </a:lnTo>
                    <a:lnTo>
                      <a:pt x="700" y="214"/>
                    </a:lnTo>
                    <a:lnTo>
                      <a:pt x="644" y="193"/>
                    </a:lnTo>
                    <a:lnTo>
                      <a:pt x="588" y="171"/>
                    </a:lnTo>
                    <a:lnTo>
                      <a:pt x="529" y="151"/>
                    </a:lnTo>
                    <a:lnTo>
                      <a:pt x="467" y="131"/>
                    </a:lnTo>
                    <a:lnTo>
                      <a:pt x="404" y="112"/>
                    </a:lnTo>
                    <a:lnTo>
                      <a:pt x="338" y="96"/>
                    </a:lnTo>
                    <a:lnTo>
                      <a:pt x="273" y="79"/>
                    </a:lnTo>
                    <a:lnTo>
                      <a:pt x="206" y="64"/>
                    </a:lnTo>
                    <a:lnTo>
                      <a:pt x="137" y="50"/>
                    </a:lnTo>
                    <a:lnTo>
                      <a:pt x="69" y="37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7" y="12"/>
                    </a:lnTo>
                    <a:lnTo>
                      <a:pt x="149" y="25"/>
                    </a:lnTo>
                    <a:lnTo>
                      <a:pt x="218" y="39"/>
                    </a:lnTo>
                    <a:lnTo>
                      <a:pt x="286" y="54"/>
                    </a:lnTo>
                    <a:lnTo>
                      <a:pt x="353" y="70"/>
                    </a:lnTo>
                    <a:lnTo>
                      <a:pt x="417" y="87"/>
                    </a:lnTo>
                    <a:lnTo>
                      <a:pt x="479" y="106"/>
                    </a:lnTo>
                    <a:lnTo>
                      <a:pt x="537" y="126"/>
                    </a:lnTo>
                    <a:lnTo>
                      <a:pt x="594" y="146"/>
                    </a:lnTo>
                    <a:lnTo>
                      <a:pt x="649" y="166"/>
                    </a:lnTo>
                    <a:lnTo>
                      <a:pt x="701" y="189"/>
                    </a:lnTo>
                    <a:lnTo>
                      <a:pt x="750" y="211"/>
                    </a:lnTo>
                    <a:lnTo>
                      <a:pt x="795" y="236"/>
                    </a:lnTo>
                    <a:lnTo>
                      <a:pt x="839" y="260"/>
                    </a:lnTo>
                    <a:lnTo>
                      <a:pt x="877" y="285"/>
                    </a:lnTo>
                    <a:lnTo>
                      <a:pt x="914" y="311"/>
                    </a:lnTo>
                    <a:lnTo>
                      <a:pt x="921" y="317"/>
                    </a:lnTo>
                    <a:lnTo>
                      <a:pt x="926" y="323"/>
                    </a:lnTo>
                    <a:lnTo>
                      <a:pt x="931" y="330"/>
                    </a:lnTo>
                    <a:lnTo>
                      <a:pt x="936" y="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16" name="Freeform 11"/>
              <p:cNvSpPr>
                <a:spLocks/>
              </p:cNvSpPr>
              <p:nvPr/>
            </p:nvSpPr>
            <p:spPr bwMode="auto">
              <a:xfrm>
                <a:off x="6924" y="1676"/>
                <a:ext cx="48" cy="149"/>
              </a:xfrm>
              <a:custGeom>
                <a:avLst/>
                <a:gdLst>
                  <a:gd name="T0" fmla="*/ 1 w 92"/>
                  <a:gd name="T1" fmla="*/ 0 h 522"/>
                  <a:gd name="T2" fmla="*/ 2 w 92"/>
                  <a:gd name="T3" fmla="*/ 0 h 522"/>
                  <a:gd name="T4" fmla="*/ 2 w 92"/>
                  <a:gd name="T5" fmla="*/ 0 h 522"/>
                  <a:gd name="T6" fmla="*/ 2 w 92"/>
                  <a:gd name="T7" fmla="*/ 0 h 522"/>
                  <a:gd name="T8" fmla="*/ 3 w 92"/>
                  <a:gd name="T9" fmla="*/ 0 h 522"/>
                  <a:gd name="T10" fmla="*/ 3 w 92"/>
                  <a:gd name="T11" fmla="*/ 0 h 522"/>
                  <a:gd name="T12" fmla="*/ 4 w 92"/>
                  <a:gd name="T13" fmla="*/ 1 h 522"/>
                  <a:gd name="T14" fmla="*/ 4 w 92"/>
                  <a:gd name="T15" fmla="*/ 1 h 522"/>
                  <a:gd name="T16" fmla="*/ 3 w 92"/>
                  <a:gd name="T17" fmla="*/ 1 h 522"/>
                  <a:gd name="T18" fmla="*/ 3 w 92"/>
                  <a:gd name="T19" fmla="*/ 1 h 522"/>
                  <a:gd name="T20" fmla="*/ 3 w 92"/>
                  <a:gd name="T21" fmla="*/ 1 h 522"/>
                  <a:gd name="T22" fmla="*/ 3 w 92"/>
                  <a:gd name="T23" fmla="*/ 1 h 522"/>
                  <a:gd name="T24" fmla="*/ 2 w 92"/>
                  <a:gd name="T25" fmla="*/ 1 h 522"/>
                  <a:gd name="T26" fmla="*/ 2 w 92"/>
                  <a:gd name="T27" fmla="*/ 1 h 522"/>
                  <a:gd name="T28" fmla="*/ 2 w 92"/>
                  <a:gd name="T29" fmla="*/ 1 h 522"/>
                  <a:gd name="T30" fmla="*/ 1 w 92"/>
                  <a:gd name="T31" fmla="*/ 1 h 522"/>
                  <a:gd name="T32" fmla="*/ 0 w 92"/>
                  <a:gd name="T33" fmla="*/ 0 h 522"/>
                  <a:gd name="T34" fmla="*/ 1 w 92"/>
                  <a:gd name="T35" fmla="*/ 0 h 522"/>
                  <a:gd name="T36" fmla="*/ 1 w 92"/>
                  <a:gd name="T37" fmla="*/ 0 h 522"/>
                  <a:gd name="T38" fmla="*/ 1 w 92"/>
                  <a:gd name="T39" fmla="*/ 0 h 522"/>
                  <a:gd name="T40" fmla="*/ 1 w 92"/>
                  <a:gd name="T41" fmla="*/ 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522"/>
                  <a:gd name="T65" fmla="*/ 92 w 92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522">
                    <a:moveTo>
                      <a:pt x="17" y="0"/>
                    </a:moveTo>
                    <a:lnTo>
                      <a:pt x="48" y="0"/>
                    </a:lnTo>
                    <a:lnTo>
                      <a:pt x="55" y="2"/>
                    </a:lnTo>
                    <a:lnTo>
                      <a:pt x="60" y="5"/>
                    </a:lnTo>
                    <a:lnTo>
                      <a:pt x="65" y="12"/>
                    </a:lnTo>
                    <a:lnTo>
                      <a:pt x="67" y="19"/>
                    </a:lnTo>
                    <a:lnTo>
                      <a:pt x="92" y="482"/>
                    </a:lnTo>
                    <a:lnTo>
                      <a:pt x="87" y="487"/>
                    </a:lnTo>
                    <a:lnTo>
                      <a:pt x="80" y="492"/>
                    </a:lnTo>
                    <a:lnTo>
                      <a:pt x="74" y="497"/>
                    </a:lnTo>
                    <a:lnTo>
                      <a:pt x="65" y="502"/>
                    </a:lnTo>
                    <a:lnTo>
                      <a:pt x="57" y="507"/>
                    </a:lnTo>
                    <a:lnTo>
                      <a:pt x="48" y="512"/>
                    </a:lnTo>
                    <a:lnTo>
                      <a:pt x="38" y="517"/>
                    </a:lnTo>
                    <a:lnTo>
                      <a:pt x="28" y="522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17" name="Freeform 12"/>
              <p:cNvSpPr>
                <a:spLocks/>
              </p:cNvSpPr>
              <p:nvPr/>
            </p:nvSpPr>
            <p:spPr bwMode="auto">
              <a:xfrm>
                <a:off x="6628" y="1807"/>
                <a:ext cx="244" cy="36"/>
              </a:xfrm>
              <a:custGeom>
                <a:avLst/>
                <a:gdLst>
                  <a:gd name="T0" fmla="*/ 2 w 465"/>
                  <a:gd name="T1" fmla="*/ 0 h 128"/>
                  <a:gd name="T2" fmla="*/ 2 w 465"/>
                  <a:gd name="T3" fmla="*/ 0 h 128"/>
                  <a:gd name="T4" fmla="*/ 2 w 465"/>
                  <a:gd name="T5" fmla="*/ 0 h 128"/>
                  <a:gd name="T6" fmla="*/ 2 w 465"/>
                  <a:gd name="T7" fmla="*/ 0 h 128"/>
                  <a:gd name="T8" fmla="*/ 2 w 465"/>
                  <a:gd name="T9" fmla="*/ 0 h 128"/>
                  <a:gd name="T10" fmla="*/ 1 w 465"/>
                  <a:gd name="T11" fmla="*/ 0 h 128"/>
                  <a:gd name="T12" fmla="*/ 1 w 465"/>
                  <a:gd name="T13" fmla="*/ 0 h 128"/>
                  <a:gd name="T14" fmla="*/ 1 w 465"/>
                  <a:gd name="T15" fmla="*/ 0 h 128"/>
                  <a:gd name="T16" fmla="*/ 0 w 465"/>
                  <a:gd name="T17" fmla="*/ 0 h 128"/>
                  <a:gd name="T18" fmla="*/ 0 w 465"/>
                  <a:gd name="T19" fmla="*/ 0 h 128"/>
                  <a:gd name="T20" fmla="*/ 16 w 465"/>
                  <a:gd name="T21" fmla="*/ 0 h 128"/>
                  <a:gd name="T22" fmla="*/ 18 w 465"/>
                  <a:gd name="T23" fmla="*/ 0 h 128"/>
                  <a:gd name="T24" fmla="*/ 18 w 465"/>
                  <a:gd name="T25" fmla="*/ 0 h 128"/>
                  <a:gd name="T26" fmla="*/ 17 w 465"/>
                  <a:gd name="T27" fmla="*/ 0 h 128"/>
                  <a:gd name="T28" fmla="*/ 16 w 465"/>
                  <a:gd name="T29" fmla="*/ 0 h 128"/>
                  <a:gd name="T30" fmla="*/ 16 w 465"/>
                  <a:gd name="T31" fmla="*/ 0 h 128"/>
                  <a:gd name="T32" fmla="*/ 15 w 465"/>
                  <a:gd name="T33" fmla="*/ 0 h 128"/>
                  <a:gd name="T34" fmla="*/ 14 w 465"/>
                  <a:gd name="T35" fmla="*/ 0 h 128"/>
                  <a:gd name="T36" fmla="*/ 14 w 465"/>
                  <a:gd name="T37" fmla="*/ 0 h 128"/>
                  <a:gd name="T38" fmla="*/ 13 w 465"/>
                  <a:gd name="T39" fmla="*/ 0 h 128"/>
                  <a:gd name="T40" fmla="*/ 12 w 465"/>
                  <a:gd name="T41" fmla="*/ 0 h 128"/>
                  <a:gd name="T42" fmla="*/ 12 w 465"/>
                  <a:gd name="T43" fmla="*/ 0 h 128"/>
                  <a:gd name="T44" fmla="*/ 10 w 465"/>
                  <a:gd name="T45" fmla="*/ 0 h 128"/>
                  <a:gd name="T46" fmla="*/ 9 w 465"/>
                  <a:gd name="T47" fmla="*/ 0 h 128"/>
                  <a:gd name="T48" fmla="*/ 9 w 465"/>
                  <a:gd name="T49" fmla="*/ 0 h 128"/>
                  <a:gd name="T50" fmla="*/ 8 w 465"/>
                  <a:gd name="T51" fmla="*/ 0 h 128"/>
                  <a:gd name="T52" fmla="*/ 7 w 465"/>
                  <a:gd name="T53" fmla="*/ 0 h 128"/>
                  <a:gd name="T54" fmla="*/ 6 w 465"/>
                  <a:gd name="T55" fmla="*/ 0 h 128"/>
                  <a:gd name="T56" fmla="*/ 6 w 465"/>
                  <a:gd name="T57" fmla="*/ 0 h 128"/>
                  <a:gd name="T58" fmla="*/ 5 w 465"/>
                  <a:gd name="T59" fmla="*/ 0 h 128"/>
                  <a:gd name="T60" fmla="*/ 5 w 465"/>
                  <a:gd name="T61" fmla="*/ 0 h 128"/>
                  <a:gd name="T62" fmla="*/ 4 w 465"/>
                  <a:gd name="T63" fmla="*/ 0 h 128"/>
                  <a:gd name="T64" fmla="*/ 4 w 465"/>
                  <a:gd name="T65" fmla="*/ 0 h 128"/>
                  <a:gd name="T66" fmla="*/ 3 w 465"/>
                  <a:gd name="T67" fmla="*/ 0 h 128"/>
                  <a:gd name="T68" fmla="*/ 3 w 465"/>
                  <a:gd name="T69" fmla="*/ 0 h 128"/>
                  <a:gd name="T70" fmla="*/ 2 w 465"/>
                  <a:gd name="T71" fmla="*/ 0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128"/>
                  <a:gd name="T110" fmla="*/ 465 w 465"/>
                  <a:gd name="T111" fmla="*/ 128 h 1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128">
                    <a:moveTo>
                      <a:pt x="57" y="125"/>
                    </a:moveTo>
                    <a:lnTo>
                      <a:pt x="52" y="118"/>
                    </a:lnTo>
                    <a:lnTo>
                      <a:pt x="47" y="110"/>
                    </a:lnTo>
                    <a:lnTo>
                      <a:pt x="42" y="100"/>
                    </a:lnTo>
                    <a:lnTo>
                      <a:pt x="35" y="90"/>
                    </a:lnTo>
                    <a:lnTo>
                      <a:pt x="27" y="78"/>
                    </a:lnTo>
                    <a:lnTo>
                      <a:pt x="18" y="67"/>
                    </a:lnTo>
                    <a:lnTo>
                      <a:pt x="10" y="56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403" y="0"/>
                    </a:lnTo>
                    <a:lnTo>
                      <a:pt x="465" y="100"/>
                    </a:lnTo>
                    <a:lnTo>
                      <a:pt x="448" y="103"/>
                    </a:lnTo>
                    <a:lnTo>
                      <a:pt x="432" y="107"/>
                    </a:lnTo>
                    <a:lnTo>
                      <a:pt x="415" y="110"/>
                    </a:lnTo>
                    <a:lnTo>
                      <a:pt x="397" y="112"/>
                    </a:lnTo>
                    <a:lnTo>
                      <a:pt x="378" y="115"/>
                    </a:lnTo>
                    <a:lnTo>
                      <a:pt x="360" y="117"/>
                    </a:lnTo>
                    <a:lnTo>
                      <a:pt x="341" y="118"/>
                    </a:lnTo>
                    <a:lnTo>
                      <a:pt x="323" y="122"/>
                    </a:lnTo>
                    <a:lnTo>
                      <a:pt x="303" y="123"/>
                    </a:lnTo>
                    <a:lnTo>
                      <a:pt x="283" y="125"/>
                    </a:lnTo>
                    <a:lnTo>
                      <a:pt x="263" y="125"/>
                    </a:lnTo>
                    <a:lnTo>
                      <a:pt x="243" y="127"/>
                    </a:lnTo>
                    <a:lnTo>
                      <a:pt x="223" y="127"/>
                    </a:lnTo>
                    <a:lnTo>
                      <a:pt x="201" y="128"/>
                    </a:lnTo>
                    <a:lnTo>
                      <a:pt x="181" y="128"/>
                    </a:lnTo>
                    <a:lnTo>
                      <a:pt x="159" y="128"/>
                    </a:lnTo>
                    <a:lnTo>
                      <a:pt x="146" y="128"/>
                    </a:lnTo>
                    <a:lnTo>
                      <a:pt x="132" y="128"/>
                    </a:lnTo>
                    <a:lnTo>
                      <a:pt x="119" y="128"/>
                    </a:lnTo>
                    <a:lnTo>
                      <a:pt x="107" y="127"/>
                    </a:lnTo>
                    <a:lnTo>
                      <a:pt x="94" y="127"/>
                    </a:lnTo>
                    <a:lnTo>
                      <a:pt x="82" y="127"/>
                    </a:lnTo>
                    <a:lnTo>
                      <a:pt x="69" y="125"/>
                    </a:ln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18" name="Freeform 13"/>
              <p:cNvSpPr>
                <a:spLocks/>
              </p:cNvSpPr>
              <p:nvPr/>
            </p:nvSpPr>
            <p:spPr bwMode="auto">
              <a:xfrm>
                <a:off x="6586" y="1583"/>
                <a:ext cx="307" cy="167"/>
              </a:xfrm>
              <a:custGeom>
                <a:avLst/>
                <a:gdLst>
                  <a:gd name="T0" fmla="*/ 12 w 583"/>
                  <a:gd name="T1" fmla="*/ 0 h 590"/>
                  <a:gd name="T2" fmla="*/ 15 w 583"/>
                  <a:gd name="T3" fmla="*/ 0 h 590"/>
                  <a:gd name="T4" fmla="*/ 17 w 583"/>
                  <a:gd name="T5" fmla="*/ 0 h 590"/>
                  <a:gd name="T6" fmla="*/ 18 w 583"/>
                  <a:gd name="T7" fmla="*/ 0 h 590"/>
                  <a:gd name="T8" fmla="*/ 21 w 583"/>
                  <a:gd name="T9" fmla="*/ 0 h 590"/>
                  <a:gd name="T10" fmla="*/ 22 w 583"/>
                  <a:gd name="T11" fmla="*/ 0 h 590"/>
                  <a:gd name="T12" fmla="*/ 23 w 583"/>
                  <a:gd name="T13" fmla="*/ 0 h 590"/>
                  <a:gd name="T14" fmla="*/ 24 w 583"/>
                  <a:gd name="T15" fmla="*/ 1 h 590"/>
                  <a:gd name="T16" fmla="*/ 24 w 583"/>
                  <a:gd name="T17" fmla="*/ 1 h 590"/>
                  <a:gd name="T18" fmla="*/ 23 w 583"/>
                  <a:gd name="T19" fmla="*/ 1 h 590"/>
                  <a:gd name="T20" fmla="*/ 22 w 583"/>
                  <a:gd name="T21" fmla="*/ 1 h 590"/>
                  <a:gd name="T22" fmla="*/ 19 w 583"/>
                  <a:gd name="T23" fmla="*/ 1 h 590"/>
                  <a:gd name="T24" fmla="*/ 18 w 583"/>
                  <a:gd name="T25" fmla="*/ 1 h 590"/>
                  <a:gd name="T26" fmla="*/ 17 w 583"/>
                  <a:gd name="T27" fmla="*/ 1 h 590"/>
                  <a:gd name="T28" fmla="*/ 17 w 583"/>
                  <a:gd name="T29" fmla="*/ 1 h 590"/>
                  <a:gd name="T30" fmla="*/ 16 w 583"/>
                  <a:gd name="T31" fmla="*/ 1 h 590"/>
                  <a:gd name="T32" fmla="*/ 14 w 583"/>
                  <a:gd name="T33" fmla="*/ 1 h 590"/>
                  <a:gd name="T34" fmla="*/ 12 w 583"/>
                  <a:gd name="T35" fmla="*/ 1 h 590"/>
                  <a:gd name="T36" fmla="*/ 12 w 583"/>
                  <a:gd name="T37" fmla="*/ 1 h 590"/>
                  <a:gd name="T38" fmla="*/ 11 w 583"/>
                  <a:gd name="T39" fmla="*/ 1 h 590"/>
                  <a:gd name="T40" fmla="*/ 11 w 583"/>
                  <a:gd name="T41" fmla="*/ 1 h 590"/>
                  <a:gd name="T42" fmla="*/ 10 w 583"/>
                  <a:gd name="T43" fmla="*/ 1 h 590"/>
                  <a:gd name="T44" fmla="*/ 9 w 583"/>
                  <a:gd name="T45" fmla="*/ 1 h 590"/>
                  <a:gd name="T46" fmla="*/ 9 w 583"/>
                  <a:gd name="T47" fmla="*/ 1 h 590"/>
                  <a:gd name="T48" fmla="*/ 8 w 583"/>
                  <a:gd name="T49" fmla="*/ 1 h 590"/>
                  <a:gd name="T50" fmla="*/ 7 w 583"/>
                  <a:gd name="T51" fmla="*/ 0 h 590"/>
                  <a:gd name="T52" fmla="*/ 0 w 583"/>
                  <a:gd name="T53" fmla="*/ 0 h 590"/>
                  <a:gd name="T54" fmla="*/ 1 w 583"/>
                  <a:gd name="T55" fmla="*/ 0 h 590"/>
                  <a:gd name="T56" fmla="*/ 1 w 583"/>
                  <a:gd name="T57" fmla="*/ 0 h 590"/>
                  <a:gd name="T58" fmla="*/ 2 w 583"/>
                  <a:gd name="T59" fmla="*/ 0 h 590"/>
                  <a:gd name="T60" fmla="*/ 4 w 583"/>
                  <a:gd name="T61" fmla="*/ 0 h 590"/>
                  <a:gd name="T62" fmla="*/ 5 w 583"/>
                  <a:gd name="T63" fmla="*/ 0 h 590"/>
                  <a:gd name="T64" fmla="*/ 7 w 583"/>
                  <a:gd name="T65" fmla="*/ 0 h 590"/>
                  <a:gd name="T66" fmla="*/ 9 w 583"/>
                  <a:gd name="T67" fmla="*/ 0 h 590"/>
                  <a:gd name="T68" fmla="*/ 11 w 583"/>
                  <a:gd name="T69" fmla="*/ 0 h 5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3"/>
                  <a:gd name="T106" fmla="*/ 0 h 590"/>
                  <a:gd name="T107" fmla="*/ 583 w 583"/>
                  <a:gd name="T108" fmla="*/ 590 h 5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3" h="590">
                    <a:moveTo>
                      <a:pt x="273" y="0"/>
                    </a:moveTo>
                    <a:lnTo>
                      <a:pt x="303" y="1"/>
                    </a:lnTo>
                    <a:lnTo>
                      <a:pt x="332" y="5"/>
                    </a:lnTo>
                    <a:lnTo>
                      <a:pt x="360" y="13"/>
                    </a:lnTo>
                    <a:lnTo>
                      <a:pt x="387" y="23"/>
                    </a:lnTo>
                    <a:lnTo>
                      <a:pt x="414" y="35"/>
                    </a:lnTo>
                    <a:lnTo>
                      <a:pt x="439" y="50"/>
                    </a:lnTo>
                    <a:lnTo>
                      <a:pt x="462" y="66"/>
                    </a:lnTo>
                    <a:lnTo>
                      <a:pt x="486" y="87"/>
                    </a:lnTo>
                    <a:lnTo>
                      <a:pt x="506" y="108"/>
                    </a:lnTo>
                    <a:lnTo>
                      <a:pt x="524" y="132"/>
                    </a:lnTo>
                    <a:lnTo>
                      <a:pt x="541" y="155"/>
                    </a:lnTo>
                    <a:lnTo>
                      <a:pt x="554" y="182"/>
                    </a:lnTo>
                    <a:lnTo>
                      <a:pt x="566" y="209"/>
                    </a:lnTo>
                    <a:lnTo>
                      <a:pt x="574" y="236"/>
                    </a:lnTo>
                    <a:lnTo>
                      <a:pt x="579" y="264"/>
                    </a:lnTo>
                    <a:lnTo>
                      <a:pt x="583" y="292"/>
                    </a:lnTo>
                    <a:lnTo>
                      <a:pt x="581" y="333"/>
                    </a:lnTo>
                    <a:lnTo>
                      <a:pt x="574" y="376"/>
                    </a:lnTo>
                    <a:lnTo>
                      <a:pt x="563" y="418"/>
                    </a:lnTo>
                    <a:lnTo>
                      <a:pt x="548" y="458"/>
                    </a:lnTo>
                    <a:lnTo>
                      <a:pt x="527" y="497"/>
                    </a:lnTo>
                    <a:lnTo>
                      <a:pt x="506" y="530"/>
                    </a:lnTo>
                    <a:lnTo>
                      <a:pt x="481" y="559"/>
                    </a:lnTo>
                    <a:lnTo>
                      <a:pt x="454" y="579"/>
                    </a:lnTo>
                    <a:lnTo>
                      <a:pt x="444" y="584"/>
                    </a:lnTo>
                    <a:lnTo>
                      <a:pt x="435" y="587"/>
                    </a:lnTo>
                    <a:lnTo>
                      <a:pt x="427" y="589"/>
                    </a:lnTo>
                    <a:lnTo>
                      <a:pt x="419" y="590"/>
                    </a:lnTo>
                    <a:lnTo>
                      <a:pt x="409" y="590"/>
                    </a:lnTo>
                    <a:lnTo>
                      <a:pt x="400" y="589"/>
                    </a:lnTo>
                    <a:lnTo>
                      <a:pt x="392" y="585"/>
                    </a:lnTo>
                    <a:lnTo>
                      <a:pt x="384" y="582"/>
                    </a:lnTo>
                    <a:lnTo>
                      <a:pt x="350" y="555"/>
                    </a:lnTo>
                    <a:lnTo>
                      <a:pt x="323" y="518"/>
                    </a:lnTo>
                    <a:lnTo>
                      <a:pt x="303" y="477"/>
                    </a:lnTo>
                    <a:lnTo>
                      <a:pt x="290" y="435"/>
                    </a:lnTo>
                    <a:lnTo>
                      <a:pt x="280" y="395"/>
                    </a:lnTo>
                    <a:lnTo>
                      <a:pt x="273" y="361"/>
                    </a:lnTo>
                    <a:lnTo>
                      <a:pt x="270" y="338"/>
                    </a:lnTo>
                    <a:lnTo>
                      <a:pt x="270" y="329"/>
                    </a:lnTo>
                    <a:lnTo>
                      <a:pt x="266" y="313"/>
                    </a:lnTo>
                    <a:lnTo>
                      <a:pt x="261" y="296"/>
                    </a:lnTo>
                    <a:lnTo>
                      <a:pt x="253" y="281"/>
                    </a:lnTo>
                    <a:lnTo>
                      <a:pt x="241" y="267"/>
                    </a:lnTo>
                    <a:lnTo>
                      <a:pt x="235" y="262"/>
                    </a:lnTo>
                    <a:lnTo>
                      <a:pt x="226" y="257"/>
                    </a:lnTo>
                    <a:lnTo>
                      <a:pt x="220" y="252"/>
                    </a:lnTo>
                    <a:lnTo>
                      <a:pt x="211" y="249"/>
                    </a:lnTo>
                    <a:lnTo>
                      <a:pt x="205" y="246"/>
                    </a:lnTo>
                    <a:lnTo>
                      <a:pt x="196" y="244"/>
                    </a:lnTo>
                    <a:lnTo>
                      <a:pt x="188" y="242"/>
                    </a:lnTo>
                    <a:lnTo>
                      <a:pt x="179" y="242"/>
                    </a:lnTo>
                    <a:lnTo>
                      <a:pt x="0" y="242"/>
                    </a:lnTo>
                    <a:lnTo>
                      <a:pt x="5" y="217"/>
                    </a:lnTo>
                    <a:lnTo>
                      <a:pt x="10" y="192"/>
                    </a:lnTo>
                    <a:lnTo>
                      <a:pt x="19" y="169"/>
                    </a:lnTo>
                    <a:lnTo>
                      <a:pt x="31" y="145"/>
                    </a:lnTo>
                    <a:lnTo>
                      <a:pt x="42" y="125"/>
                    </a:lnTo>
                    <a:lnTo>
                      <a:pt x="57" y="105"/>
                    </a:lnTo>
                    <a:lnTo>
                      <a:pt x="72" y="87"/>
                    </a:lnTo>
                    <a:lnTo>
                      <a:pt x="89" y="68"/>
                    </a:lnTo>
                    <a:lnTo>
                      <a:pt x="109" y="53"/>
                    </a:lnTo>
                    <a:lnTo>
                      <a:pt x="129" y="40"/>
                    </a:lnTo>
                    <a:lnTo>
                      <a:pt x="151" y="28"/>
                    </a:lnTo>
                    <a:lnTo>
                      <a:pt x="173" y="18"/>
                    </a:lnTo>
                    <a:lnTo>
                      <a:pt x="196" y="10"/>
                    </a:lnTo>
                    <a:lnTo>
                      <a:pt x="221" y="5"/>
                    </a:lnTo>
                    <a:lnTo>
                      <a:pt x="246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19" name="Freeform 14"/>
              <p:cNvSpPr>
                <a:spLocks/>
              </p:cNvSpPr>
              <p:nvPr/>
            </p:nvSpPr>
            <p:spPr bwMode="auto">
              <a:xfrm>
                <a:off x="6458" y="1664"/>
                <a:ext cx="375" cy="139"/>
              </a:xfrm>
              <a:custGeom>
                <a:avLst/>
                <a:gdLst>
                  <a:gd name="T0" fmla="*/ 0 w 711"/>
                  <a:gd name="T1" fmla="*/ 1 h 489"/>
                  <a:gd name="T2" fmla="*/ 1 w 711"/>
                  <a:gd name="T3" fmla="*/ 1 h 489"/>
                  <a:gd name="T4" fmla="*/ 1 w 711"/>
                  <a:gd name="T5" fmla="*/ 0 h 489"/>
                  <a:gd name="T6" fmla="*/ 2 w 711"/>
                  <a:gd name="T7" fmla="*/ 0 h 489"/>
                  <a:gd name="T8" fmla="*/ 3 w 711"/>
                  <a:gd name="T9" fmla="*/ 0 h 489"/>
                  <a:gd name="T10" fmla="*/ 4 w 711"/>
                  <a:gd name="T11" fmla="*/ 0 h 489"/>
                  <a:gd name="T12" fmla="*/ 6 w 711"/>
                  <a:gd name="T13" fmla="*/ 0 h 489"/>
                  <a:gd name="T14" fmla="*/ 7 w 711"/>
                  <a:gd name="T15" fmla="*/ 0 h 489"/>
                  <a:gd name="T16" fmla="*/ 9 w 711"/>
                  <a:gd name="T17" fmla="*/ 0 h 489"/>
                  <a:gd name="T18" fmla="*/ 17 w 711"/>
                  <a:gd name="T19" fmla="*/ 0 h 489"/>
                  <a:gd name="T20" fmla="*/ 17 w 711"/>
                  <a:gd name="T21" fmla="*/ 0 h 489"/>
                  <a:gd name="T22" fmla="*/ 18 w 711"/>
                  <a:gd name="T23" fmla="*/ 0 h 489"/>
                  <a:gd name="T24" fmla="*/ 18 w 711"/>
                  <a:gd name="T25" fmla="*/ 0 h 489"/>
                  <a:gd name="T26" fmla="*/ 18 w 711"/>
                  <a:gd name="T27" fmla="*/ 0 h 489"/>
                  <a:gd name="T28" fmla="*/ 19 w 711"/>
                  <a:gd name="T29" fmla="*/ 0 h 489"/>
                  <a:gd name="T30" fmla="*/ 19 w 711"/>
                  <a:gd name="T31" fmla="*/ 0 h 489"/>
                  <a:gd name="T32" fmla="*/ 19 w 711"/>
                  <a:gd name="T33" fmla="*/ 0 h 489"/>
                  <a:gd name="T34" fmla="*/ 19 w 711"/>
                  <a:gd name="T35" fmla="*/ 0 h 489"/>
                  <a:gd name="T36" fmla="*/ 19 w 711"/>
                  <a:gd name="T37" fmla="*/ 0 h 489"/>
                  <a:gd name="T38" fmla="*/ 19 w 711"/>
                  <a:gd name="T39" fmla="*/ 0 h 489"/>
                  <a:gd name="T40" fmla="*/ 20 w 711"/>
                  <a:gd name="T41" fmla="*/ 0 h 489"/>
                  <a:gd name="T42" fmla="*/ 20 w 711"/>
                  <a:gd name="T43" fmla="*/ 0 h 489"/>
                  <a:gd name="T44" fmla="*/ 21 w 711"/>
                  <a:gd name="T45" fmla="*/ 0 h 489"/>
                  <a:gd name="T46" fmla="*/ 22 w 711"/>
                  <a:gd name="T47" fmla="*/ 1 h 489"/>
                  <a:gd name="T48" fmla="*/ 23 w 711"/>
                  <a:gd name="T49" fmla="*/ 1 h 489"/>
                  <a:gd name="T50" fmla="*/ 25 w 711"/>
                  <a:gd name="T51" fmla="*/ 1 h 489"/>
                  <a:gd name="T52" fmla="*/ 25 w 711"/>
                  <a:gd name="T53" fmla="*/ 1 h 489"/>
                  <a:gd name="T54" fmla="*/ 26 w 711"/>
                  <a:gd name="T55" fmla="*/ 1 h 489"/>
                  <a:gd name="T56" fmla="*/ 26 w 711"/>
                  <a:gd name="T57" fmla="*/ 1 h 489"/>
                  <a:gd name="T58" fmla="*/ 26 w 711"/>
                  <a:gd name="T59" fmla="*/ 1 h 489"/>
                  <a:gd name="T60" fmla="*/ 27 w 711"/>
                  <a:gd name="T61" fmla="*/ 1 h 489"/>
                  <a:gd name="T62" fmla="*/ 27 w 711"/>
                  <a:gd name="T63" fmla="*/ 1 h 489"/>
                  <a:gd name="T64" fmla="*/ 28 w 711"/>
                  <a:gd name="T65" fmla="*/ 1 h 489"/>
                  <a:gd name="T66" fmla="*/ 28 w 711"/>
                  <a:gd name="T67" fmla="*/ 1 h 489"/>
                  <a:gd name="T68" fmla="*/ 29 w 711"/>
                  <a:gd name="T69" fmla="*/ 1 h 489"/>
                  <a:gd name="T70" fmla="*/ 13 w 711"/>
                  <a:gd name="T71" fmla="*/ 1 h 489"/>
                  <a:gd name="T72" fmla="*/ 12 w 711"/>
                  <a:gd name="T73" fmla="*/ 1 h 489"/>
                  <a:gd name="T74" fmla="*/ 12 w 711"/>
                  <a:gd name="T75" fmla="*/ 1 h 489"/>
                  <a:gd name="T76" fmla="*/ 12 w 711"/>
                  <a:gd name="T77" fmla="*/ 1 h 489"/>
                  <a:gd name="T78" fmla="*/ 11 w 711"/>
                  <a:gd name="T79" fmla="*/ 1 h 489"/>
                  <a:gd name="T80" fmla="*/ 11 w 711"/>
                  <a:gd name="T81" fmla="*/ 1 h 489"/>
                  <a:gd name="T82" fmla="*/ 10 w 711"/>
                  <a:gd name="T83" fmla="*/ 1 h 489"/>
                  <a:gd name="T84" fmla="*/ 9 w 711"/>
                  <a:gd name="T85" fmla="*/ 1 h 489"/>
                  <a:gd name="T86" fmla="*/ 8 w 711"/>
                  <a:gd name="T87" fmla="*/ 1 h 489"/>
                  <a:gd name="T88" fmla="*/ 8 w 711"/>
                  <a:gd name="T89" fmla="*/ 1 h 489"/>
                  <a:gd name="T90" fmla="*/ 7 w 711"/>
                  <a:gd name="T91" fmla="*/ 1 h 489"/>
                  <a:gd name="T92" fmla="*/ 6 w 711"/>
                  <a:gd name="T93" fmla="*/ 1 h 489"/>
                  <a:gd name="T94" fmla="*/ 5 w 711"/>
                  <a:gd name="T95" fmla="*/ 1 h 489"/>
                  <a:gd name="T96" fmla="*/ 4 w 711"/>
                  <a:gd name="T97" fmla="*/ 1 h 489"/>
                  <a:gd name="T98" fmla="*/ 3 w 711"/>
                  <a:gd name="T99" fmla="*/ 1 h 489"/>
                  <a:gd name="T100" fmla="*/ 2 w 711"/>
                  <a:gd name="T101" fmla="*/ 1 h 489"/>
                  <a:gd name="T102" fmla="*/ 2 w 711"/>
                  <a:gd name="T103" fmla="*/ 1 h 489"/>
                  <a:gd name="T104" fmla="*/ 1 w 711"/>
                  <a:gd name="T105" fmla="*/ 1 h 489"/>
                  <a:gd name="T106" fmla="*/ 1 w 711"/>
                  <a:gd name="T107" fmla="*/ 1 h 489"/>
                  <a:gd name="T108" fmla="*/ 0 w 711"/>
                  <a:gd name="T109" fmla="*/ 1 h 489"/>
                  <a:gd name="T110" fmla="*/ 0 w 711"/>
                  <a:gd name="T111" fmla="*/ 1 h 489"/>
                  <a:gd name="T112" fmla="*/ 0 w 711"/>
                  <a:gd name="T113" fmla="*/ 1 h 489"/>
                  <a:gd name="T114" fmla="*/ 0 w 711"/>
                  <a:gd name="T115" fmla="*/ 1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1"/>
                  <a:gd name="T175" fmla="*/ 0 h 489"/>
                  <a:gd name="T176" fmla="*/ 711 w 711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1" h="489">
                    <a:moveTo>
                      <a:pt x="0" y="258"/>
                    </a:moveTo>
                    <a:lnTo>
                      <a:pt x="1" y="245"/>
                    </a:lnTo>
                    <a:lnTo>
                      <a:pt x="11" y="223"/>
                    </a:lnTo>
                    <a:lnTo>
                      <a:pt x="32" y="195"/>
                    </a:lnTo>
                    <a:lnTo>
                      <a:pt x="60" y="161"/>
                    </a:lnTo>
                    <a:lnTo>
                      <a:pt x="93" y="124"/>
                    </a:lnTo>
                    <a:lnTo>
                      <a:pt x="134" y="84"/>
                    </a:lnTo>
                    <a:lnTo>
                      <a:pt x="179" y="42"/>
                    </a:lnTo>
                    <a:lnTo>
                      <a:pt x="226" y="0"/>
                    </a:lnTo>
                    <a:lnTo>
                      <a:pt x="423" y="0"/>
                    </a:lnTo>
                    <a:lnTo>
                      <a:pt x="431" y="2"/>
                    </a:lnTo>
                    <a:lnTo>
                      <a:pt x="440" y="4"/>
                    </a:lnTo>
                    <a:lnTo>
                      <a:pt x="447" y="7"/>
                    </a:lnTo>
                    <a:lnTo>
                      <a:pt x="453" y="12"/>
                    </a:lnTo>
                    <a:lnTo>
                      <a:pt x="458" y="19"/>
                    </a:lnTo>
                    <a:lnTo>
                      <a:pt x="463" y="26"/>
                    </a:lnTo>
                    <a:lnTo>
                      <a:pt x="465" y="34"/>
                    </a:lnTo>
                    <a:lnTo>
                      <a:pt x="467" y="42"/>
                    </a:lnTo>
                    <a:lnTo>
                      <a:pt x="468" y="54"/>
                    </a:lnTo>
                    <a:lnTo>
                      <a:pt x="472" y="82"/>
                    </a:lnTo>
                    <a:lnTo>
                      <a:pt x="478" y="119"/>
                    </a:lnTo>
                    <a:lnTo>
                      <a:pt x="490" y="164"/>
                    </a:lnTo>
                    <a:lnTo>
                      <a:pt x="507" y="211"/>
                    </a:lnTo>
                    <a:lnTo>
                      <a:pt x="532" y="258"/>
                    </a:lnTo>
                    <a:lnTo>
                      <a:pt x="564" y="300"/>
                    </a:lnTo>
                    <a:lnTo>
                      <a:pt x="606" y="332"/>
                    </a:lnTo>
                    <a:lnTo>
                      <a:pt x="617" y="337"/>
                    </a:lnTo>
                    <a:lnTo>
                      <a:pt x="629" y="342"/>
                    </a:lnTo>
                    <a:lnTo>
                      <a:pt x="639" y="345"/>
                    </a:lnTo>
                    <a:lnTo>
                      <a:pt x="651" y="347"/>
                    </a:lnTo>
                    <a:lnTo>
                      <a:pt x="662" y="347"/>
                    </a:lnTo>
                    <a:lnTo>
                      <a:pt x="674" y="347"/>
                    </a:lnTo>
                    <a:lnTo>
                      <a:pt x="686" y="344"/>
                    </a:lnTo>
                    <a:lnTo>
                      <a:pt x="698" y="340"/>
                    </a:lnTo>
                    <a:lnTo>
                      <a:pt x="711" y="459"/>
                    </a:lnTo>
                    <a:lnTo>
                      <a:pt x="319" y="489"/>
                    </a:lnTo>
                    <a:lnTo>
                      <a:pt x="298" y="307"/>
                    </a:lnTo>
                    <a:lnTo>
                      <a:pt x="278" y="307"/>
                    </a:lnTo>
                    <a:lnTo>
                      <a:pt x="276" y="307"/>
                    </a:lnTo>
                    <a:lnTo>
                      <a:pt x="269" y="307"/>
                    </a:lnTo>
                    <a:lnTo>
                      <a:pt x="259" y="305"/>
                    </a:lnTo>
                    <a:lnTo>
                      <a:pt x="246" y="305"/>
                    </a:lnTo>
                    <a:lnTo>
                      <a:pt x="229" y="303"/>
                    </a:lnTo>
                    <a:lnTo>
                      <a:pt x="211" y="302"/>
                    </a:lnTo>
                    <a:lnTo>
                      <a:pt x="191" y="300"/>
                    </a:lnTo>
                    <a:lnTo>
                      <a:pt x="169" y="298"/>
                    </a:lnTo>
                    <a:lnTo>
                      <a:pt x="147" y="295"/>
                    </a:lnTo>
                    <a:lnTo>
                      <a:pt x="124" y="292"/>
                    </a:lnTo>
                    <a:lnTo>
                      <a:pt x="100" y="288"/>
                    </a:lnTo>
                    <a:lnTo>
                      <a:pt x="78" y="283"/>
                    </a:lnTo>
                    <a:lnTo>
                      <a:pt x="57" y="278"/>
                    </a:lnTo>
                    <a:lnTo>
                      <a:pt x="37" y="273"/>
                    </a:lnTo>
                    <a:lnTo>
                      <a:pt x="18" y="267"/>
                    </a:lnTo>
                    <a:lnTo>
                      <a:pt x="1" y="26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0" name="Freeform 15"/>
              <p:cNvSpPr>
                <a:spLocks/>
              </p:cNvSpPr>
              <p:nvPr/>
            </p:nvSpPr>
            <p:spPr bwMode="auto">
              <a:xfrm>
                <a:off x="6547" y="1822"/>
                <a:ext cx="82" cy="20"/>
              </a:xfrm>
              <a:custGeom>
                <a:avLst/>
                <a:gdLst>
                  <a:gd name="T0" fmla="*/ 3 w 154"/>
                  <a:gd name="T1" fmla="*/ 0 h 71"/>
                  <a:gd name="T2" fmla="*/ 3 w 154"/>
                  <a:gd name="T3" fmla="*/ 0 h 71"/>
                  <a:gd name="T4" fmla="*/ 4 w 154"/>
                  <a:gd name="T5" fmla="*/ 0 h 71"/>
                  <a:gd name="T6" fmla="*/ 4 w 154"/>
                  <a:gd name="T7" fmla="*/ 0 h 71"/>
                  <a:gd name="T8" fmla="*/ 5 w 154"/>
                  <a:gd name="T9" fmla="*/ 0 h 71"/>
                  <a:gd name="T10" fmla="*/ 5 w 154"/>
                  <a:gd name="T11" fmla="*/ 0 h 71"/>
                  <a:gd name="T12" fmla="*/ 5 w 154"/>
                  <a:gd name="T13" fmla="*/ 0 h 71"/>
                  <a:gd name="T14" fmla="*/ 5 w 154"/>
                  <a:gd name="T15" fmla="*/ 0 h 71"/>
                  <a:gd name="T16" fmla="*/ 6 w 154"/>
                  <a:gd name="T17" fmla="*/ 0 h 71"/>
                  <a:gd name="T18" fmla="*/ 6 w 154"/>
                  <a:gd name="T19" fmla="*/ 0 h 71"/>
                  <a:gd name="T20" fmla="*/ 6 w 154"/>
                  <a:gd name="T21" fmla="*/ 0 h 71"/>
                  <a:gd name="T22" fmla="*/ 6 w 154"/>
                  <a:gd name="T23" fmla="*/ 0 h 71"/>
                  <a:gd name="T24" fmla="*/ 5 w 154"/>
                  <a:gd name="T25" fmla="*/ 0 h 71"/>
                  <a:gd name="T26" fmla="*/ 4 w 154"/>
                  <a:gd name="T27" fmla="*/ 0 h 71"/>
                  <a:gd name="T28" fmla="*/ 3 w 154"/>
                  <a:gd name="T29" fmla="*/ 0 h 71"/>
                  <a:gd name="T30" fmla="*/ 3 w 154"/>
                  <a:gd name="T31" fmla="*/ 0 h 71"/>
                  <a:gd name="T32" fmla="*/ 2 w 154"/>
                  <a:gd name="T33" fmla="*/ 0 h 71"/>
                  <a:gd name="T34" fmla="*/ 1 w 154"/>
                  <a:gd name="T35" fmla="*/ 0 h 71"/>
                  <a:gd name="T36" fmla="*/ 0 w 154"/>
                  <a:gd name="T37" fmla="*/ 0 h 71"/>
                  <a:gd name="T38" fmla="*/ 2 w 154"/>
                  <a:gd name="T39" fmla="*/ 0 h 71"/>
                  <a:gd name="T40" fmla="*/ 2 w 154"/>
                  <a:gd name="T41" fmla="*/ 0 h 71"/>
                  <a:gd name="T42" fmla="*/ 2 w 154"/>
                  <a:gd name="T43" fmla="*/ 0 h 71"/>
                  <a:gd name="T44" fmla="*/ 2 w 154"/>
                  <a:gd name="T45" fmla="*/ 0 h 71"/>
                  <a:gd name="T46" fmla="*/ 3 w 154"/>
                  <a:gd name="T47" fmla="*/ 0 h 71"/>
                  <a:gd name="T48" fmla="*/ 3 w 154"/>
                  <a:gd name="T49" fmla="*/ 0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71"/>
                  <a:gd name="T77" fmla="*/ 154 w 154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71">
                    <a:moveTo>
                      <a:pt x="77" y="0"/>
                    </a:moveTo>
                    <a:lnTo>
                      <a:pt x="82" y="0"/>
                    </a:lnTo>
                    <a:lnTo>
                      <a:pt x="89" y="2"/>
                    </a:lnTo>
                    <a:lnTo>
                      <a:pt x="98" y="5"/>
                    </a:lnTo>
                    <a:lnTo>
                      <a:pt x="106" y="12"/>
                    </a:lnTo>
                    <a:lnTo>
                      <a:pt x="106" y="16"/>
                    </a:lnTo>
                    <a:lnTo>
                      <a:pt x="111" y="17"/>
                    </a:lnTo>
                    <a:lnTo>
                      <a:pt x="123" y="29"/>
                    </a:lnTo>
                    <a:lnTo>
                      <a:pt x="133" y="41"/>
                    </a:lnTo>
                    <a:lnTo>
                      <a:pt x="144" y="56"/>
                    </a:lnTo>
                    <a:lnTo>
                      <a:pt x="154" y="71"/>
                    </a:lnTo>
                    <a:lnTo>
                      <a:pt x="134" y="69"/>
                    </a:lnTo>
                    <a:lnTo>
                      <a:pt x="114" y="67"/>
                    </a:lnTo>
                    <a:lnTo>
                      <a:pt x="94" y="64"/>
                    </a:lnTo>
                    <a:lnTo>
                      <a:pt x="74" y="62"/>
                    </a:lnTo>
                    <a:lnTo>
                      <a:pt x="56" y="59"/>
                    </a:lnTo>
                    <a:lnTo>
                      <a:pt x="37" y="56"/>
                    </a:lnTo>
                    <a:lnTo>
                      <a:pt x="19" y="52"/>
                    </a:lnTo>
                    <a:lnTo>
                      <a:pt x="0" y="49"/>
                    </a:lnTo>
                    <a:lnTo>
                      <a:pt x="49" y="32"/>
                    </a:lnTo>
                    <a:lnTo>
                      <a:pt x="44" y="17"/>
                    </a:lnTo>
                    <a:lnTo>
                      <a:pt x="47" y="14"/>
                    </a:lnTo>
                    <a:lnTo>
                      <a:pt x="54" y="10"/>
                    </a:lnTo>
                    <a:lnTo>
                      <a:pt x="62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1" name="Freeform 16"/>
              <p:cNvSpPr>
                <a:spLocks/>
              </p:cNvSpPr>
              <p:nvPr/>
            </p:nvSpPr>
            <p:spPr bwMode="auto">
              <a:xfrm>
                <a:off x="6487" y="1781"/>
                <a:ext cx="65" cy="43"/>
              </a:xfrm>
              <a:custGeom>
                <a:avLst/>
                <a:gdLst>
                  <a:gd name="T0" fmla="*/ 1 w 120"/>
                  <a:gd name="T1" fmla="*/ 0 h 149"/>
                  <a:gd name="T2" fmla="*/ 1 w 120"/>
                  <a:gd name="T3" fmla="*/ 0 h 149"/>
                  <a:gd name="T4" fmla="*/ 1 w 120"/>
                  <a:gd name="T5" fmla="*/ 0 h 149"/>
                  <a:gd name="T6" fmla="*/ 1 w 120"/>
                  <a:gd name="T7" fmla="*/ 0 h 149"/>
                  <a:gd name="T8" fmla="*/ 1 w 120"/>
                  <a:gd name="T9" fmla="*/ 0 h 149"/>
                  <a:gd name="T10" fmla="*/ 5 w 120"/>
                  <a:gd name="T11" fmla="*/ 0 h 149"/>
                  <a:gd name="T12" fmla="*/ 5 w 120"/>
                  <a:gd name="T13" fmla="*/ 0 h 149"/>
                  <a:gd name="T14" fmla="*/ 5 w 120"/>
                  <a:gd name="T15" fmla="*/ 0 h 149"/>
                  <a:gd name="T16" fmla="*/ 5 w 120"/>
                  <a:gd name="T17" fmla="*/ 0 h 149"/>
                  <a:gd name="T18" fmla="*/ 5 w 120"/>
                  <a:gd name="T19" fmla="*/ 0 h 149"/>
                  <a:gd name="T20" fmla="*/ 4 w 120"/>
                  <a:gd name="T21" fmla="*/ 0 h 149"/>
                  <a:gd name="T22" fmla="*/ 1 w 120"/>
                  <a:gd name="T23" fmla="*/ 0 h 149"/>
                  <a:gd name="T24" fmla="*/ 0 w 120"/>
                  <a:gd name="T25" fmla="*/ 0 h 149"/>
                  <a:gd name="T26" fmla="*/ 0 w 120"/>
                  <a:gd name="T27" fmla="*/ 0 h 149"/>
                  <a:gd name="T28" fmla="*/ 1 w 120"/>
                  <a:gd name="T29" fmla="*/ 0 h 149"/>
                  <a:gd name="T30" fmla="*/ 1 w 120"/>
                  <a:gd name="T31" fmla="*/ 0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149"/>
                  <a:gd name="T50" fmla="*/ 120 w 120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149">
                    <a:moveTo>
                      <a:pt x="6" y="5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120" y="130"/>
                    </a:lnTo>
                    <a:lnTo>
                      <a:pt x="118" y="132"/>
                    </a:lnTo>
                    <a:lnTo>
                      <a:pt x="117" y="135"/>
                    </a:lnTo>
                    <a:lnTo>
                      <a:pt x="115" y="137"/>
                    </a:lnTo>
                    <a:lnTo>
                      <a:pt x="115" y="140"/>
                    </a:lnTo>
                    <a:lnTo>
                      <a:pt x="93" y="149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2" name="Freeform 17"/>
              <p:cNvSpPr>
                <a:spLocks/>
              </p:cNvSpPr>
              <p:nvPr/>
            </p:nvSpPr>
            <p:spPr bwMode="auto">
              <a:xfrm>
                <a:off x="5906" y="1795"/>
                <a:ext cx="503" cy="75"/>
              </a:xfrm>
              <a:custGeom>
                <a:avLst/>
                <a:gdLst>
                  <a:gd name="T0" fmla="*/ 39 w 954"/>
                  <a:gd name="T1" fmla="*/ 0 h 264"/>
                  <a:gd name="T2" fmla="*/ 36 w 954"/>
                  <a:gd name="T3" fmla="*/ 0 h 264"/>
                  <a:gd name="T4" fmla="*/ 33 w 954"/>
                  <a:gd name="T5" fmla="*/ 0 h 264"/>
                  <a:gd name="T6" fmla="*/ 30 w 954"/>
                  <a:gd name="T7" fmla="*/ 0 h 264"/>
                  <a:gd name="T8" fmla="*/ 27 w 954"/>
                  <a:gd name="T9" fmla="*/ 0 h 264"/>
                  <a:gd name="T10" fmla="*/ 24 w 954"/>
                  <a:gd name="T11" fmla="*/ 0 h 264"/>
                  <a:gd name="T12" fmla="*/ 22 w 954"/>
                  <a:gd name="T13" fmla="*/ 0 h 264"/>
                  <a:gd name="T14" fmla="*/ 19 w 954"/>
                  <a:gd name="T15" fmla="*/ 0 h 264"/>
                  <a:gd name="T16" fmla="*/ 17 w 954"/>
                  <a:gd name="T17" fmla="*/ 0 h 264"/>
                  <a:gd name="T18" fmla="*/ 14 w 954"/>
                  <a:gd name="T19" fmla="*/ 0 h 264"/>
                  <a:gd name="T20" fmla="*/ 12 w 954"/>
                  <a:gd name="T21" fmla="*/ 0 h 264"/>
                  <a:gd name="T22" fmla="*/ 9 w 954"/>
                  <a:gd name="T23" fmla="*/ 0 h 264"/>
                  <a:gd name="T24" fmla="*/ 7 w 954"/>
                  <a:gd name="T25" fmla="*/ 0 h 264"/>
                  <a:gd name="T26" fmla="*/ 6 w 954"/>
                  <a:gd name="T27" fmla="*/ 0 h 264"/>
                  <a:gd name="T28" fmla="*/ 4 w 954"/>
                  <a:gd name="T29" fmla="*/ 0 h 264"/>
                  <a:gd name="T30" fmla="*/ 2 w 954"/>
                  <a:gd name="T31" fmla="*/ 1 h 264"/>
                  <a:gd name="T32" fmla="*/ 0 w 954"/>
                  <a:gd name="T33" fmla="*/ 1 h 264"/>
                  <a:gd name="T34" fmla="*/ 2 w 954"/>
                  <a:gd name="T35" fmla="*/ 0 h 264"/>
                  <a:gd name="T36" fmla="*/ 4 w 954"/>
                  <a:gd name="T37" fmla="*/ 0 h 264"/>
                  <a:gd name="T38" fmla="*/ 6 w 954"/>
                  <a:gd name="T39" fmla="*/ 0 h 264"/>
                  <a:gd name="T40" fmla="*/ 7 w 954"/>
                  <a:gd name="T41" fmla="*/ 0 h 264"/>
                  <a:gd name="T42" fmla="*/ 9 w 954"/>
                  <a:gd name="T43" fmla="*/ 0 h 264"/>
                  <a:gd name="T44" fmla="*/ 12 w 954"/>
                  <a:gd name="T45" fmla="*/ 0 h 264"/>
                  <a:gd name="T46" fmla="*/ 14 w 954"/>
                  <a:gd name="T47" fmla="*/ 0 h 264"/>
                  <a:gd name="T48" fmla="*/ 17 w 954"/>
                  <a:gd name="T49" fmla="*/ 0 h 264"/>
                  <a:gd name="T50" fmla="*/ 19 w 954"/>
                  <a:gd name="T51" fmla="*/ 0 h 264"/>
                  <a:gd name="T52" fmla="*/ 22 w 954"/>
                  <a:gd name="T53" fmla="*/ 0 h 264"/>
                  <a:gd name="T54" fmla="*/ 24 w 954"/>
                  <a:gd name="T55" fmla="*/ 0 h 264"/>
                  <a:gd name="T56" fmla="*/ 27 w 954"/>
                  <a:gd name="T57" fmla="*/ 0 h 264"/>
                  <a:gd name="T58" fmla="*/ 30 w 954"/>
                  <a:gd name="T59" fmla="*/ 0 h 264"/>
                  <a:gd name="T60" fmla="*/ 33 w 954"/>
                  <a:gd name="T61" fmla="*/ 0 h 264"/>
                  <a:gd name="T62" fmla="*/ 36 w 954"/>
                  <a:gd name="T63" fmla="*/ 0 h 264"/>
                  <a:gd name="T64" fmla="*/ 39 w 954"/>
                  <a:gd name="T65" fmla="*/ 0 h 264"/>
                  <a:gd name="T66" fmla="*/ 39 w 954"/>
                  <a:gd name="T67" fmla="*/ 0 h 264"/>
                  <a:gd name="T68" fmla="*/ 39 w 954"/>
                  <a:gd name="T69" fmla="*/ 0 h 264"/>
                  <a:gd name="T70" fmla="*/ 39 w 954"/>
                  <a:gd name="T71" fmla="*/ 0 h 264"/>
                  <a:gd name="T72" fmla="*/ 39 w 954"/>
                  <a:gd name="T73" fmla="*/ 0 h 2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4"/>
                  <a:gd name="T112" fmla="*/ 0 h 264"/>
                  <a:gd name="T113" fmla="*/ 954 w 954"/>
                  <a:gd name="T114" fmla="*/ 264 h 2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4" h="264">
                    <a:moveTo>
                      <a:pt x="954" y="27"/>
                    </a:moveTo>
                    <a:lnTo>
                      <a:pt x="878" y="35"/>
                    </a:lnTo>
                    <a:lnTo>
                      <a:pt x="805" y="45"/>
                    </a:lnTo>
                    <a:lnTo>
                      <a:pt x="735" y="55"/>
                    </a:lnTo>
                    <a:lnTo>
                      <a:pt x="664" y="67"/>
                    </a:lnTo>
                    <a:lnTo>
                      <a:pt x="597" y="78"/>
                    </a:lnTo>
                    <a:lnTo>
                      <a:pt x="532" y="92"/>
                    </a:lnTo>
                    <a:lnTo>
                      <a:pt x="468" y="105"/>
                    </a:lnTo>
                    <a:lnTo>
                      <a:pt x="407" y="120"/>
                    </a:lnTo>
                    <a:lnTo>
                      <a:pt x="348" y="135"/>
                    </a:lnTo>
                    <a:lnTo>
                      <a:pt x="291" y="150"/>
                    </a:lnTo>
                    <a:lnTo>
                      <a:pt x="238" y="169"/>
                    </a:lnTo>
                    <a:lnTo>
                      <a:pt x="184" y="186"/>
                    </a:lnTo>
                    <a:lnTo>
                      <a:pt x="135" y="204"/>
                    </a:lnTo>
                    <a:lnTo>
                      <a:pt x="87" y="224"/>
                    </a:lnTo>
                    <a:lnTo>
                      <a:pt x="42" y="244"/>
                    </a:lnTo>
                    <a:lnTo>
                      <a:pt x="0" y="264"/>
                    </a:lnTo>
                    <a:lnTo>
                      <a:pt x="42" y="241"/>
                    </a:lnTo>
                    <a:lnTo>
                      <a:pt x="85" y="217"/>
                    </a:lnTo>
                    <a:lnTo>
                      <a:pt x="132" y="196"/>
                    </a:lnTo>
                    <a:lnTo>
                      <a:pt x="182" y="175"/>
                    </a:lnTo>
                    <a:lnTo>
                      <a:pt x="234" y="155"/>
                    </a:lnTo>
                    <a:lnTo>
                      <a:pt x="288" y="135"/>
                    </a:lnTo>
                    <a:lnTo>
                      <a:pt x="345" y="119"/>
                    </a:lnTo>
                    <a:lnTo>
                      <a:pt x="405" y="100"/>
                    </a:lnTo>
                    <a:lnTo>
                      <a:pt x="467" y="85"/>
                    </a:lnTo>
                    <a:lnTo>
                      <a:pt x="530" y="68"/>
                    </a:lnTo>
                    <a:lnTo>
                      <a:pt x="596" y="55"/>
                    </a:lnTo>
                    <a:lnTo>
                      <a:pt x="663" y="42"/>
                    </a:lnTo>
                    <a:lnTo>
                      <a:pt x="733" y="30"/>
                    </a:lnTo>
                    <a:lnTo>
                      <a:pt x="805" y="18"/>
                    </a:lnTo>
                    <a:lnTo>
                      <a:pt x="877" y="8"/>
                    </a:lnTo>
                    <a:lnTo>
                      <a:pt x="952" y="0"/>
                    </a:lnTo>
                    <a:lnTo>
                      <a:pt x="952" y="6"/>
                    </a:lnTo>
                    <a:lnTo>
                      <a:pt x="952" y="13"/>
                    </a:lnTo>
                    <a:lnTo>
                      <a:pt x="952" y="20"/>
                    </a:lnTo>
                    <a:lnTo>
                      <a:pt x="95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3" name="Freeform 18"/>
              <p:cNvSpPr>
                <a:spLocks/>
              </p:cNvSpPr>
              <p:nvPr/>
            </p:nvSpPr>
            <p:spPr bwMode="auto">
              <a:xfrm>
                <a:off x="5801" y="1808"/>
                <a:ext cx="1713" cy="252"/>
              </a:xfrm>
              <a:custGeom>
                <a:avLst/>
                <a:gdLst>
                  <a:gd name="T0" fmla="*/ 132 w 3249"/>
                  <a:gd name="T1" fmla="*/ 1 h 887"/>
                  <a:gd name="T2" fmla="*/ 130 w 3249"/>
                  <a:gd name="T3" fmla="*/ 1 h 887"/>
                  <a:gd name="T4" fmla="*/ 128 w 3249"/>
                  <a:gd name="T5" fmla="*/ 1 h 887"/>
                  <a:gd name="T6" fmla="*/ 125 w 3249"/>
                  <a:gd name="T7" fmla="*/ 1 h 887"/>
                  <a:gd name="T8" fmla="*/ 125 w 3249"/>
                  <a:gd name="T9" fmla="*/ 1 h 887"/>
                  <a:gd name="T10" fmla="*/ 124 w 3249"/>
                  <a:gd name="T11" fmla="*/ 1 h 887"/>
                  <a:gd name="T12" fmla="*/ 120 w 3249"/>
                  <a:gd name="T13" fmla="*/ 1 h 887"/>
                  <a:gd name="T14" fmla="*/ 116 w 3249"/>
                  <a:gd name="T15" fmla="*/ 1 h 887"/>
                  <a:gd name="T16" fmla="*/ 113 w 3249"/>
                  <a:gd name="T17" fmla="*/ 1 h 887"/>
                  <a:gd name="T18" fmla="*/ 109 w 3249"/>
                  <a:gd name="T19" fmla="*/ 1 h 887"/>
                  <a:gd name="T20" fmla="*/ 105 w 3249"/>
                  <a:gd name="T21" fmla="*/ 1 h 887"/>
                  <a:gd name="T22" fmla="*/ 98 w 3249"/>
                  <a:gd name="T23" fmla="*/ 1 h 887"/>
                  <a:gd name="T24" fmla="*/ 92 w 3249"/>
                  <a:gd name="T25" fmla="*/ 1 h 887"/>
                  <a:gd name="T26" fmla="*/ 87 w 3249"/>
                  <a:gd name="T27" fmla="*/ 1 h 887"/>
                  <a:gd name="T28" fmla="*/ 85 w 3249"/>
                  <a:gd name="T29" fmla="*/ 1 h 887"/>
                  <a:gd name="T30" fmla="*/ 85 w 3249"/>
                  <a:gd name="T31" fmla="*/ 2 h 887"/>
                  <a:gd name="T32" fmla="*/ 83 w 3249"/>
                  <a:gd name="T33" fmla="*/ 2 h 887"/>
                  <a:gd name="T34" fmla="*/ 79 w 3249"/>
                  <a:gd name="T35" fmla="*/ 2 h 887"/>
                  <a:gd name="T36" fmla="*/ 74 w 3249"/>
                  <a:gd name="T37" fmla="*/ 2 h 887"/>
                  <a:gd name="T38" fmla="*/ 69 w 3249"/>
                  <a:gd name="T39" fmla="*/ 2 h 887"/>
                  <a:gd name="T40" fmla="*/ 64 w 3249"/>
                  <a:gd name="T41" fmla="*/ 2 h 887"/>
                  <a:gd name="T42" fmla="*/ 60 w 3249"/>
                  <a:gd name="T43" fmla="*/ 2 h 887"/>
                  <a:gd name="T44" fmla="*/ 56 w 3249"/>
                  <a:gd name="T45" fmla="*/ 2 h 887"/>
                  <a:gd name="T46" fmla="*/ 52 w 3249"/>
                  <a:gd name="T47" fmla="*/ 2 h 887"/>
                  <a:gd name="T48" fmla="*/ 51 w 3249"/>
                  <a:gd name="T49" fmla="*/ 1 h 887"/>
                  <a:gd name="T50" fmla="*/ 50 w 3249"/>
                  <a:gd name="T51" fmla="*/ 1 h 887"/>
                  <a:gd name="T52" fmla="*/ 46 w 3249"/>
                  <a:gd name="T53" fmla="*/ 1 h 887"/>
                  <a:gd name="T54" fmla="*/ 42 w 3249"/>
                  <a:gd name="T55" fmla="*/ 1 h 887"/>
                  <a:gd name="T56" fmla="*/ 38 w 3249"/>
                  <a:gd name="T57" fmla="*/ 1 h 887"/>
                  <a:gd name="T58" fmla="*/ 35 w 3249"/>
                  <a:gd name="T59" fmla="*/ 1 h 887"/>
                  <a:gd name="T60" fmla="*/ 31 w 3249"/>
                  <a:gd name="T61" fmla="*/ 1 h 887"/>
                  <a:gd name="T62" fmla="*/ 24 w 3249"/>
                  <a:gd name="T63" fmla="*/ 1 h 887"/>
                  <a:gd name="T64" fmla="*/ 17 w 3249"/>
                  <a:gd name="T65" fmla="*/ 1 h 887"/>
                  <a:gd name="T66" fmla="*/ 13 w 3249"/>
                  <a:gd name="T67" fmla="*/ 1 h 887"/>
                  <a:gd name="T68" fmla="*/ 11 w 3249"/>
                  <a:gd name="T69" fmla="*/ 1 h 887"/>
                  <a:gd name="T70" fmla="*/ 11 w 3249"/>
                  <a:gd name="T71" fmla="*/ 1 h 887"/>
                  <a:gd name="T72" fmla="*/ 8 w 3249"/>
                  <a:gd name="T73" fmla="*/ 1 h 887"/>
                  <a:gd name="T74" fmla="*/ 4 w 3249"/>
                  <a:gd name="T75" fmla="*/ 1 h 887"/>
                  <a:gd name="T76" fmla="*/ 2 w 3249"/>
                  <a:gd name="T77" fmla="*/ 1 h 887"/>
                  <a:gd name="T78" fmla="*/ 1 w 3249"/>
                  <a:gd name="T79" fmla="*/ 1 h 887"/>
                  <a:gd name="T80" fmla="*/ 1 w 3249"/>
                  <a:gd name="T81" fmla="*/ 1 h 887"/>
                  <a:gd name="T82" fmla="*/ 2 w 3249"/>
                  <a:gd name="T83" fmla="*/ 1 h 887"/>
                  <a:gd name="T84" fmla="*/ 5 w 3249"/>
                  <a:gd name="T85" fmla="*/ 1 h 887"/>
                  <a:gd name="T86" fmla="*/ 9 w 3249"/>
                  <a:gd name="T87" fmla="*/ 0 h 887"/>
                  <a:gd name="T88" fmla="*/ 15 w 3249"/>
                  <a:gd name="T89" fmla="*/ 0 h 887"/>
                  <a:gd name="T90" fmla="*/ 21 w 3249"/>
                  <a:gd name="T91" fmla="*/ 0 h 887"/>
                  <a:gd name="T92" fmla="*/ 27 w 3249"/>
                  <a:gd name="T93" fmla="*/ 0 h 887"/>
                  <a:gd name="T94" fmla="*/ 35 w 3249"/>
                  <a:gd name="T95" fmla="*/ 0 h 887"/>
                  <a:gd name="T96" fmla="*/ 43 w 3249"/>
                  <a:gd name="T97" fmla="*/ 0 h 887"/>
                  <a:gd name="T98" fmla="*/ 47 w 3249"/>
                  <a:gd name="T99" fmla="*/ 0 h 887"/>
                  <a:gd name="T100" fmla="*/ 49 w 3249"/>
                  <a:gd name="T101" fmla="*/ 0 h 887"/>
                  <a:gd name="T102" fmla="*/ 53 w 3249"/>
                  <a:gd name="T103" fmla="*/ 0 h 887"/>
                  <a:gd name="T104" fmla="*/ 64 w 3249"/>
                  <a:gd name="T105" fmla="*/ 0 h 887"/>
                  <a:gd name="T106" fmla="*/ 75 w 3249"/>
                  <a:gd name="T107" fmla="*/ 0 h 887"/>
                  <a:gd name="T108" fmla="*/ 85 w 3249"/>
                  <a:gd name="T109" fmla="*/ 0 h 887"/>
                  <a:gd name="T110" fmla="*/ 91 w 3249"/>
                  <a:gd name="T111" fmla="*/ 0 h 887"/>
                  <a:gd name="T112" fmla="*/ 95 w 3249"/>
                  <a:gd name="T113" fmla="*/ 0 h 887"/>
                  <a:gd name="T114" fmla="*/ 107 w 3249"/>
                  <a:gd name="T115" fmla="*/ 0 h 887"/>
                  <a:gd name="T116" fmla="*/ 117 w 3249"/>
                  <a:gd name="T117" fmla="*/ 0 h 887"/>
                  <a:gd name="T118" fmla="*/ 126 w 3249"/>
                  <a:gd name="T119" fmla="*/ 1 h 887"/>
                  <a:gd name="T120" fmla="*/ 131 w 3249"/>
                  <a:gd name="T121" fmla="*/ 1 h 887"/>
                  <a:gd name="T122" fmla="*/ 132 w 3249"/>
                  <a:gd name="T123" fmla="*/ 1 h 8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9"/>
                  <a:gd name="T187" fmla="*/ 0 h 887"/>
                  <a:gd name="T188" fmla="*/ 3249 w 3249"/>
                  <a:gd name="T189" fmla="*/ 887 h 8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9" h="887">
                    <a:moveTo>
                      <a:pt x="3249" y="502"/>
                    </a:moveTo>
                    <a:lnTo>
                      <a:pt x="3247" y="551"/>
                    </a:lnTo>
                    <a:lnTo>
                      <a:pt x="3244" y="598"/>
                    </a:lnTo>
                    <a:lnTo>
                      <a:pt x="3237" y="641"/>
                    </a:lnTo>
                    <a:lnTo>
                      <a:pt x="3227" y="680"/>
                    </a:lnTo>
                    <a:lnTo>
                      <a:pt x="3216" y="716"/>
                    </a:lnTo>
                    <a:lnTo>
                      <a:pt x="3201" y="747"/>
                    </a:lnTo>
                    <a:lnTo>
                      <a:pt x="3184" y="770"/>
                    </a:lnTo>
                    <a:lnTo>
                      <a:pt x="3165" y="788"/>
                    </a:lnTo>
                    <a:lnTo>
                      <a:pt x="3155" y="795"/>
                    </a:lnTo>
                    <a:lnTo>
                      <a:pt x="3144" y="802"/>
                    </a:lnTo>
                    <a:lnTo>
                      <a:pt x="3132" y="808"/>
                    </a:lnTo>
                    <a:lnTo>
                      <a:pt x="3122" y="815"/>
                    </a:lnTo>
                    <a:lnTo>
                      <a:pt x="3109" y="820"/>
                    </a:lnTo>
                    <a:lnTo>
                      <a:pt x="3097" y="827"/>
                    </a:lnTo>
                    <a:lnTo>
                      <a:pt x="3085" y="834"/>
                    </a:lnTo>
                    <a:lnTo>
                      <a:pt x="3072" y="839"/>
                    </a:lnTo>
                    <a:lnTo>
                      <a:pt x="3075" y="815"/>
                    </a:lnTo>
                    <a:lnTo>
                      <a:pt x="3077" y="793"/>
                    </a:lnTo>
                    <a:lnTo>
                      <a:pt x="3077" y="770"/>
                    </a:lnTo>
                    <a:lnTo>
                      <a:pt x="3075" y="748"/>
                    </a:lnTo>
                    <a:lnTo>
                      <a:pt x="3070" y="700"/>
                    </a:lnTo>
                    <a:lnTo>
                      <a:pt x="3060" y="651"/>
                    </a:lnTo>
                    <a:lnTo>
                      <a:pt x="3047" y="604"/>
                    </a:lnTo>
                    <a:lnTo>
                      <a:pt x="3028" y="559"/>
                    </a:lnTo>
                    <a:lnTo>
                      <a:pt x="3005" y="516"/>
                    </a:lnTo>
                    <a:lnTo>
                      <a:pt x="2978" y="474"/>
                    </a:lnTo>
                    <a:lnTo>
                      <a:pt x="2946" y="435"/>
                    </a:lnTo>
                    <a:lnTo>
                      <a:pt x="2911" y="398"/>
                    </a:lnTo>
                    <a:lnTo>
                      <a:pt x="2893" y="382"/>
                    </a:lnTo>
                    <a:lnTo>
                      <a:pt x="2873" y="365"/>
                    </a:lnTo>
                    <a:lnTo>
                      <a:pt x="2854" y="350"/>
                    </a:lnTo>
                    <a:lnTo>
                      <a:pt x="2832" y="336"/>
                    </a:lnTo>
                    <a:lnTo>
                      <a:pt x="2812" y="323"/>
                    </a:lnTo>
                    <a:lnTo>
                      <a:pt x="2791" y="311"/>
                    </a:lnTo>
                    <a:lnTo>
                      <a:pt x="2769" y="300"/>
                    </a:lnTo>
                    <a:lnTo>
                      <a:pt x="2745" y="290"/>
                    </a:lnTo>
                    <a:lnTo>
                      <a:pt x="2724" y="281"/>
                    </a:lnTo>
                    <a:lnTo>
                      <a:pt x="2700" y="275"/>
                    </a:lnTo>
                    <a:lnTo>
                      <a:pt x="2677" y="268"/>
                    </a:lnTo>
                    <a:lnTo>
                      <a:pt x="2652" y="263"/>
                    </a:lnTo>
                    <a:lnTo>
                      <a:pt x="2628" y="258"/>
                    </a:lnTo>
                    <a:lnTo>
                      <a:pt x="2603" y="254"/>
                    </a:lnTo>
                    <a:lnTo>
                      <a:pt x="2580" y="253"/>
                    </a:lnTo>
                    <a:lnTo>
                      <a:pt x="2555" y="253"/>
                    </a:lnTo>
                    <a:lnTo>
                      <a:pt x="2505" y="256"/>
                    </a:lnTo>
                    <a:lnTo>
                      <a:pt x="2456" y="263"/>
                    </a:lnTo>
                    <a:lnTo>
                      <a:pt x="2409" y="275"/>
                    </a:lnTo>
                    <a:lnTo>
                      <a:pt x="2364" y="291"/>
                    </a:lnTo>
                    <a:lnTo>
                      <a:pt x="2322" y="313"/>
                    </a:lnTo>
                    <a:lnTo>
                      <a:pt x="2282" y="338"/>
                    </a:lnTo>
                    <a:lnTo>
                      <a:pt x="2247" y="367"/>
                    </a:lnTo>
                    <a:lnTo>
                      <a:pt x="2213" y="398"/>
                    </a:lnTo>
                    <a:lnTo>
                      <a:pt x="2183" y="434"/>
                    </a:lnTo>
                    <a:lnTo>
                      <a:pt x="2156" y="472"/>
                    </a:lnTo>
                    <a:lnTo>
                      <a:pt x="2133" y="512"/>
                    </a:lnTo>
                    <a:lnTo>
                      <a:pt x="2115" y="556"/>
                    </a:lnTo>
                    <a:lnTo>
                      <a:pt x="2101" y="601"/>
                    </a:lnTo>
                    <a:lnTo>
                      <a:pt x="2091" y="648"/>
                    </a:lnTo>
                    <a:lnTo>
                      <a:pt x="2086" y="698"/>
                    </a:lnTo>
                    <a:lnTo>
                      <a:pt x="2086" y="748"/>
                    </a:lnTo>
                    <a:lnTo>
                      <a:pt x="2090" y="783"/>
                    </a:lnTo>
                    <a:lnTo>
                      <a:pt x="2096" y="819"/>
                    </a:lnTo>
                    <a:lnTo>
                      <a:pt x="2105" y="854"/>
                    </a:lnTo>
                    <a:lnTo>
                      <a:pt x="2115" y="887"/>
                    </a:lnTo>
                    <a:lnTo>
                      <a:pt x="2088" y="885"/>
                    </a:lnTo>
                    <a:lnTo>
                      <a:pt x="2061" y="885"/>
                    </a:lnTo>
                    <a:lnTo>
                      <a:pt x="2033" y="884"/>
                    </a:lnTo>
                    <a:lnTo>
                      <a:pt x="2006" y="882"/>
                    </a:lnTo>
                    <a:lnTo>
                      <a:pt x="1977" y="880"/>
                    </a:lnTo>
                    <a:lnTo>
                      <a:pt x="1949" y="880"/>
                    </a:lnTo>
                    <a:lnTo>
                      <a:pt x="1922" y="879"/>
                    </a:lnTo>
                    <a:lnTo>
                      <a:pt x="1894" y="877"/>
                    </a:lnTo>
                    <a:lnTo>
                      <a:pt x="1865" y="877"/>
                    </a:lnTo>
                    <a:lnTo>
                      <a:pt x="1837" y="875"/>
                    </a:lnTo>
                    <a:lnTo>
                      <a:pt x="1808" y="875"/>
                    </a:lnTo>
                    <a:lnTo>
                      <a:pt x="1778" y="875"/>
                    </a:lnTo>
                    <a:lnTo>
                      <a:pt x="1750" y="874"/>
                    </a:lnTo>
                    <a:lnTo>
                      <a:pt x="1721" y="874"/>
                    </a:lnTo>
                    <a:lnTo>
                      <a:pt x="1691" y="874"/>
                    </a:lnTo>
                    <a:lnTo>
                      <a:pt x="1663" y="874"/>
                    </a:lnTo>
                    <a:lnTo>
                      <a:pt x="1636" y="874"/>
                    </a:lnTo>
                    <a:lnTo>
                      <a:pt x="1609" y="874"/>
                    </a:lnTo>
                    <a:lnTo>
                      <a:pt x="1581" y="874"/>
                    </a:lnTo>
                    <a:lnTo>
                      <a:pt x="1554" y="874"/>
                    </a:lnTo>
                    <a:lnTo>
                      <a:pt x="1529" y="875"/>
                    </a:lnTo>
                    <a:lnTo>
                      <a:pt x="1502" y="875"/>
                    </a:lnTo>
                    <a:lnTo>
                      <a:pt x="1475" y="875"/>
                    </a:lnTo>
                    <a:lnTo>
                      <a:pt x="1449" y="875"/>
                    </a:lnTo>
                    <a:lnTo>
                      <a:pt x="1424" y="877"/>
                    </a:lnTo>
                    <a:lnTo>
                      <a:pt x="1397" y="877"/>
                    </a:lnTo>
                    <a:lnTo>
                      <a:pt x="1372" y="877"/>
                    </a:lnTo>
                    <a:lnTo>
                      <a:pt x="1345" y="879"/>
                    </a:lnTo>
                    <a:lnTo>
                      <a:pt x="1320" y="879"/>
                    </a:lnTo>
                    <a:lnTo>
                      <a:pt x="1293" y="879"/>
                    </a:lnTo>
                    <a:lnTo>
                      <a:pt x="1268" y="880"/>
                    </a:lnTo>
                    <a:lnTo>
                      <a:pt x="1243" y="880"/>
                    </a:lnTo>
                    <a:lnTo>
                      <a:pt x="1248" y="849"/>
                    </a:lnTo>
                    <a:lnTo>
                      <a:pt x="1253" y="815"/>
                    </a:lnTo>
                    <a:lnTo>
                      <a:pt x="1255" y="782"/>
                    </a:lnTo>
                    <a:lnTo>
                      <a:pt x="1253" y="748"/>
                    </a:lnTo>
                    <a:lnTo>
                      <a:pt x="1248" y="700"/>
                    </a:lnTo>
                    <a:lnTo>
                      <a:pt x="1238" y="651"/>
                    </a:lnTo>
                    <a:lnTo>
                      <a:pt x="1224" y="604"/>
                    </a:lnTo>
                    <a:lnTo>
                      <a:pt x="1206" y="559"/>
                    </a:lnTo>
                    <a:lnTo>
                      <a:pt x="1183" y="516"/>
                    </a:lnTo>
                    <a:lnTo>
                      <a:pt x="1156" y="474"/>
                    </a:lnTo>
                    <a:lnTo>
                      <a:pt x="1124" y="435"/>
                    </a:lnTo>
                    <a:lnTo>
                      <a:pt x="1089" y="398"/>
                    </a:lnTo>
                    <a:lnTo>
                      <a:pt x="1070" y="382"/>
                    </a:lnTo>
                    <a:lnTo>
                      <a:pt x="1050" y="365"/>
                    </a:lnTo>
                    <a:lnTo>
                      <a:pt x="1030" y="350"/>
                    </a:lnTo>
                    <a:lnTo>
                      <a:pt x="1010" y="336"/>
                    </a:lnTo>
                    <a:lnTo>
                      <a:pt x="988" y="323"/>
                    </a:lnTo>
                    <a:lnTo>
                      <a:pt x="968" y="311"/>
                    </a:lnTo>
                    <a:lnTo>
                      <a:pt x="945" y="300"/>
                    </a:lnTo>
                    <a:lnTo>
                      <a:pt x="923" y="290"/>
                    </a:lnTo>
                    <a:lnTo>
                      <a:pt x="900" y="281"/>
                    </a:lnTo>
                    <a:lnTo>
                      <a:pt x="878" y="275"/>
                    </a:lnTo>
                    <a:lnTo>
                      <a:pt x="855" y="268"/>
                    </a:lnTo>
                    <a:lnTo>
                      <a:pt x="830" y="263"/>
                    </a:lnTo>
                    <a:lnTo>
                      <a:pt x="806" y="258"/>
                    </a:lnTo>
                    <a:lnTo>
                      <a:pt x="781" y="254"/>
                    </a:lnTo>
                    <a:lnTo>
                      <a:pt x="758" y="253"/>
                    </a:lnTo>
                    <a:lnTo>
                      <a:pt x="732" y="253"/>
                    </a:lnTo>
                    <a:lnTo>
                      <a:pt x="682" y="256"/>
                    </a:lnTo>
                    <a:lnTo>
                      <a:pt x="634" y="263"/>
                    </a:lnTo>
                    <a:lnTo>
                      <a:pt x="587" y="275"/>
                    </a:lnTo>
                    <a:lnTo>
                      <a:pt x="542" y="291"/>
                    </a:lnTo>
                    <a:lnTo>
                      <a:pt x="500" y="313"/>
                    </a:lnTo>
                    <a:lnTo>
                      <a:pt x="460" y="338"/>
                    </a:lnTo>
                    <a:lnTo>
                      <a:pt x="425" y="367"/>
                    </a:lnTo>
                    <a:lnTo>
                      <a:pt x="391" y="398"/>
                    </a:lnTo>
                    <a:lnTo>
                      <a:pt x="361" y="434"/>
                    </a:lnTo>
                    <a:lnTo>
                      <a:pt x="334" y="472"/>
                    </a:lnTo>
                    <a:lnTo>
                      <a:pt x="311" y="512"/>
                    </a:lnTo>
                    <a:lnTo>
                      <a:pt x="292" y="556"/>
                    </a:lnTo>
                    <a:lnTo>
                      <a:pt x="279" y="601"/>
                    </a:lnTo>
                    <a:lnTo>
                      <a:pt x="269" y="648"/>
                    </a:lnTo>
                    <a:lnTo>
                      <a:pt x="264" y="698"/>
                    </a:lnTo>
                    <a:lnTo>
                      <a:pt x="264" y="748"/>
                    </a:lnTo>
                    <a:lnTo>
                      <a:pt x="266" y="770"/>
                    </a:lnTo>
                    <a:lnTo>
                      <a:pt x="269" y="790"/>
                    </a:lnTo>
                    <a:lnTo>
                      <a:pt x="272" y="812"/>
                    </a:lnTo>
                    <a:lnTo>
                      <a:pt x="277" y="834"/>
                    </a:lnTo>
                    <a:lnTo>
                      <a:pt x="247" y="824"/>
                    </a:lnTo>
                    <a:lnTo>
                      <a:pt x="217" y="814"/>
                    </a:lnTo>
                    <a:lnTo>
                      <a:pt x="190" y="802"/>
                    </a:lnTo>
                    <a:lnTo>
                      <a:pt x="165" y="790"/>
                    </a:lnTo>
                    <a:lnTo>
                      <a:pt x="140" y="777"/>
                    </a:lnTo>
                    <a:lnTo>
                      <a:pt x="117" y="762"/>
                    </a:lnTo>
                    <a:lnTo>
                      <a:pt x="97" y="747"/>
                    </a:lnTo>
                    <a:lnTo>
                      <a:pt x="77" y="731"/>
                    </a:lnTo>
                    <a:lnTo>
                      <a:pt x="63" y="718"/>
                    </a:lnTo>
                    <a:lnTo>
                      <a:pt x="51" y="698"/>
                    </a:lnTo>
                    <a:lnTo>
                      <a:pt x="40" y="675"/>
                    </a:lnTo>
                    <a:lnTo>
                      <a:pt x="30" y="648"/>
                    </a:lnTo>
                    <a:lnTo>
                      <a:pt x="21" y="618"/>
                    </a:lnTo>
                    <a:lnTo>
                      <a:pt x="13" y="583"/>
                    </a:lnTo>
                    <a:lnTo>
                      <a:pt x="6" y="547"/>
                    </a:lnTo>
                    <a:lnTo>
                      <a:pt x="3" y="509"/>
                    </a:lnTo>
                    <a:lnTo>
                      <a:pt x="0" y="470"/>
                    </a:lnTo>
                    <a:lnTo>
                      <a:pt x="0" y="435"/>
                    </a:lnTo>
                    <a:lnTo>
                      <a:pt x="3" y="403"/>
                    </a:lnTo>
                    <a:lnTo>
                      <a:pt x="6" y="373"/>
                    </a:lnTo>
                    <a:lnTo>
                      <a:pt x="23" y="357"/>
                    </a:lnTo>
                    <a:lnTo>
                      <a:pt x="40" y="340"/>
                    </a:lnTo>
                    <a:lnTo>
                      <a:pt x="60" y="325"/>
                    </a:lnTo>
                    <a:lnTo>
                      <a:pt x="80" y="308"/>
                    </a:lnTo>
                    <a:lnTo>
                      <a:pt x="102" y="293"/>
                    </a:lnTo>
                    <a:lnTo>
                      <a:pt x="125" y="278"/>
                    </a:lnTo>
                    <a:lnTo>
                      <a:pt x="150" y="263"/>
                    </a:lnTo>
                    <a:lnTo>
                      <a:pt x="177" y="248"/>
                    </a:lnTo>
                    <a:lnTo>
                      <a:pt x="204" y="233"/>
                    </a:lnTo>
                    <a:lnTo>
                      <a:pt x="234" y="219"/>
                    </a:lnTo>
                    <a:lnTo>
                      <a:pt x="264" y="206"/>
                    </a:lnTo>
                    <a:lnTo>
                      <a:pt x="296" y="193"/>
                    </a:lnTo>
                    <a:lnTo>
                      <a:pt x="328" y="179"/>
                    </a:lnTo>
                    <a:lnTo>
                      <a:pt x="361" y="166"/>
                    </a:lnTo>
                    <a:lnTo>
                      <a:pt x="396" y="152"/>
                    </a:lnTo>
                    <a:lnTo>
                      <a:pt x="433" y="141"/>
                    </a:lnTo>
                    <a:lnTo>
                      <a:pt x="471" y="129"/>
                    </a:lnTo>
                    <a:lnTo>
                      <a:pt x="510" y="117"/>
                    </a:lnTo>
                    <a:lnTo>
                      <a:pt x="548" y="107"/>
                    </a:lnTo>
                    <a:lnTo>
                      <a:pt x="590" y="95"/>
                    </a:lnTo>
                    <a:lnTo>
                      <a:pt x="632" y="85"/>
                    </a:lnTo>
                    <a:lnTo>
                      <a:pt x="674" y="75"/>
                    </a:lnTo>
                    <a:lnTo>
                      <a:pt x="717" y="65"/>
                    </a:lnTo>
                    <a:lnTo>
                      <a:pt x="763" y="57"/>
                    </a:lnTo>
                    <a:lnTo>
                      <a:pt x="808" y="49"/>
                    </a:lnTo>
                    <a:lnTo>
                      <a:pt x="855" y="40"/>
                    </a:lnTo>
                    <a:lnTo>
                      <a:pt x="903" y="32"/>
                    </a:lnTo>
                    <a:lnTo>
                      <a:pt x="952" y="25"/>
                    </a:lnTo>
                    <a:lnTo>
                      <a:pt x="1000" y="18"/>
                    </a:lnTo>
                    <a:lnTo>
                      <a:pt x="1050" y="12"/>
                    </a:lnTo>
                    <a:lnTo>
                      <a:pt x="1101" y="5"/>
                    </a:lnTo>
                    <a:lnTo>
                      <a:pt x="1152" y="0"/>
                    </a:lnTo>
                    <a:lnTo>
                      <a:pt x="1157" y="7"/>
                    </a:lnTo>
                    <a:lnTo>
                      <a:pt x="1164" y="15"/>
                    </a:lnTo>
                    <a:lnTo>
                      <a:pt x="1171" y="22"/>
                    </a:lnTo>
                    <a:lnTo>
                      <a:pt x="1179" y="30"/>
                    </a:lnTo>
                    <a:lnTo>
                      <a:pt x="1188" y="37"/>
                    </a:lnTo>
                    <a:lnTo>
                      <a:pt x="1198" y="44"/>
                    </a:lnTo>
                    <a:lnTo>
                      <a:pt x="1208" y="50"/>
                    </a:lnTo>
                    <a:lnTo>
                      <a:pt x="1219" y="57"/>
                    </a:lnTo>
                    <a:lnTo>
                      <a:pt x="1263" y="77"/>
                    </a:lnTo>
                    <a:lnTo>
                      <a:pt x="1313" y="95"/>
                    </a:lnTo>
                    <a:lnTo>
                      <a:pt x="1370" y="110"/>
                    </a:lnTo>
                    <a:lnTo>
                      <a:pt x="1432" y="122"/>
                    </a:lnTo>
                    <a:lnTo>
                      <a:pt x="1499" y="131"/>
                    </a:lnTo>
                    <a:lnTo>
                      <a:pt x="1567" y="139"/>
                    </a:lnTo>
                    <a:lnTo>
                      <a:pt x="1639" y="142"/>
                    </a:lnTo>
                    <a:lnTo>
                      <a:pt x="1713" y="144"/>
                    </a:lnTo>
                    <a:lnTo>
                      <a:pt x="1785" y="142"/>
                    </a:lnTo>
                    <a:lnTo>
                      <a:pt x="1855" y="139"/>
                    </a:lnTo>
                    <a:lnTo>
                      <a:pt x="1924" y="131"/>
                    </a:lnTo>
                    <a:lnTo>
                      <a:pt x="1989" y="122"/>
                    </a:lnTo>
                    <a:lnTo>
                      <a:pt x="2051" y="110"/>
                    </a:lnTo>
                    <a:lnTo>
                      <a:pt x="2106" y="95"/>
                    </a:lnTo>
                    <a:lnTo>
                      <a:pt x="2155" y="77"/>
                    </a:lnTo>
                    <a:lnTo>
                      <a:pt x="2195" y="57"/>
                    </a:lnTo>
                    <a:lnTo>
                      <a:pt x="2208" y="49"/>
                    </a:lnTo>
                    <a:lnTo>
                      <a:pt x="2222" y="39"/>
                    </a:lnTo>
                    <a:lnTo>
                      <a:pt x="2232" y="30"/>
                    </a:lnTo>
                    <a:lnTo>
                      <a:pt x="2242" y="20"/>
                    </a:lnTo>
                    <a:lnTo>
                      <a:pt x="2250" y="20"/>
                    </a:lnTo>
                    <a:lnTo>
                      <a:pt x="2324" y="32"/>
                    </a:lnTo>
                    <a:lnTo>
                      <a:pt x="2397" y="45"/>
                    </a:lnTo>
                    <a:lnTo>
                      <a:pt x="2471" y="60"/>
                    </a:lnTo>
                    <a:lnTo>
                      <a:pt x="2543" y="77"/>
                    </a:lnTo>
                    <a:lnTo>
                      <a:pt x="2613" y="94"/>
                    </a:lnTo>
                    <a:lnTo>
                      <a:pt x="2682" y="114"/>
                    </a:lnTo>
                    <a:lnTo>
                      <a:pt x="2749" y="134"/>
                    </a:lnTo>
                    <a:lnTo>
                      <a:pt x="2812" y="156"/>
                    </a:lnTo>
                    <a:lnTo>
                      <a:pt x="2876" y="177"/>
                    </a:lnTo>
                    <a:lnTo>
                      <a:pt x="2935" y="203"/>
                    </a:lnTo>
                    <a:lnTo>
                      <a:pt x="2991" y="226"/>
                    </a:lnTo>
                    <a:lnTo>
                      <a:pt x="3045" y="253"/>
                    </a:lnTo>
                    <a:lnTo>
                      <a:pt x="3097" y="278"/>
                    </a:lnTo>
                    <a:lnTo>
                      <a:pt x="3142" y="305"/>
                    </a:lnTo>
                    <a:lnTo>
                      <a:pt x="3186" y="331"/>
                    </a:lnTo>
                    <a:lnTo>
                      <a:pt x="3224" y="360"/>
                    </a:lnTo>
                    <a:lnTo>
                      <a:pt x="3227" y="355"/>
                    </a:lnTo>
                    <a:lnTo>
                      <a:pt x="3236" y="387"/>
                    </a:lnTo>
                    <a:lnTo>
                      <a:pt x="3242" y="423"/>
                    </a:lnTo>
                    <a:lnTo>
                      <a:pt x="3247" y="462"/>
                    </a:lnTo>
                    <a:lnTo>
                      <a:pt x="3249" y="50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4" name="Freeform 19"/>
              <p:cNvSpPr>
                <a:spLocks/>
              </p:cNvSpPr>
              <p:nvPr/>
            </p:nvSpPr>
            <p:spPr bwMode="auto">
              <a:xfrm>
                <a:off x="6544" y="1687"/>
                <a:ext cx="35" cy="28"/>
              </a:xfrm>
              <a:custGeom>
                <a:avLst/>
                <a:gdLst>
                  <a:gd name="T0" fmla="*/ 1 w 67"/>
                  <a:gd name="T1" fmla="*/ 0 h 101"/>
                  <a:gd name="T2" fmla="*/ 1 w 67"/>
                  <a:gd name="T3" fmla="*/ 0 h 101"/>
                  <a:gd name="T4" fmla="*/ 1 w 67"/>
                  <a:gd name="T5" fmla="*/ 0 h 101"/>
                  <a:gd name="T6" fmla="*/ 1 w 67"/>
                  <a:gd name="T7" fmla="*/ 0 h 101"/>
                  <a:gd name="T8" fmla="*/ 1 w 67"/>
                  <a:gd name="T9" fmla="*/ 0 h 101"/>
                  <a:gd name="T10" fmla="*/ 1 w 67"/>
                  <a:gd name="T11" fmla="*/ 0 h 101"/>
                  <a:gd name="T12" fmla="*/ 2 w 67"/>
                  <a:gd name="T13" fmla="*/ 0 h 101"/>
                  <a:gd name="T14" fmla="*/ 2 w 67"/>
                  <a:gd name="T15" fmla="*/ 0 h 101"/>
                  <a:gd name="T16" fmla="*/ 2 w 67"/>
                  <a:gd name="T17" fmla="*/ 0 h 101"/>
                  <a:gd name="T18" fmla="*/ 2 w 67"/>
                  <a:gd name="T19" fmla="*/ 0 h 101"/>
                  <a:gd name="T20" fmla="*/ 2 w 67"/>
                  <a:gd name="T21" fmla="*/ 0 h 101"/>
                  <a:gd name="T22" fmla="*/ 2 w 67"/>
                  <a:gd name="T23" fmla="*/ 0 h 101"/>
                  <a:gd name="T24" fmla="*/ 2 w 67"/>
                  <a:gd name="T25" fmla="*/ 0 h 101"/>
                  <a:gd name="T26" fmla="*/ 2 w 67"/>
                  <a:gd name="T27" fmla="*/ 0 h 101"/>
                  <a:gd name="T28" fmla="*/ 2 w 67"/>
                  <a:gd name="T29" fmla="*/ 0 h 101"/>
                  <a:gd name="T30" fmla="*/ 1 w 67"/>
                  <a:gd name="T31" fmla="*/ 0 h 101"/>
                  <a:gd name="T32" fmla="*/ 1 w 67"/>
                  <a:gd name="T33" fmla="*/ 0 h 101"/>
                  <a:gd name="T34" fmla="*/ 1 w 67"/>
                  <a:gd name="T35" fmla="*/ 0 h 101"/>
                  <a:gd name="T36" fmla="*/ 1 w 67"/>
                  <a:gd name="T37" fmla="*/ 0 h 101"/>
                  <a:gd name="T38" fmla="*/ 0 w 67"/>
                  <a:gd name="T39" fmla="*/ 0 h 101"/>
                  <a:gd name="T40" fmla="*/ 0 w 67"/>
                  <a:gd name="T41" fmla="*/ 0 h 101"/>
                  <a:gd name="T42" fmla="*/ 1 w 67"/>
                  <a:gd name="T43" fmla="*/ 0 h 101"/>
                  <a:gd name="T44" fmla="*/ 1 w 67"/>
                  <a:gd name="T45" fmla="*/ 0 h 101"/>
                  <a:gd name="T46" fmla="*/ 1 w 67"/>
                  <a:gd name="T47" fmla="*/ 0 h 101"/>
                  <a:gd name="T48" fmla="*/ 1 w 67"/>
                  <a:gd name="T49" fmla="*/ 0 h 101"/>
                  <a:gd name="T50" fmla="*/ 1 w 67"/>
                  <a:gd name="T51" fmla="*/ 0 h 101"/>
                  <a:gd name="T52" fmla="*/ 1 w 67"/>
                  <a:gd name="T53" fmla="*/ 0 h 101"/>
                  <a:gd name="T54" fmla="*/ 1 w 67"/>
                  <a:gd name="T55" fmla="*/ 0 h 101"/>
                  <a:gd name="T56" fmla="*/ 1 w 67"/>
                  <a:gd name="T57" fmla="*/ 0 h 101"/>
                  <a:gd name="T58" fmla="*/ 1 w 67"/>
                  <a:gd name="T59" fmla="*/ 0 h 101"/>
                  <a:gd name="T60" fmla="*/ 1 w 67"/>
                  <a:gd name="T61" fmla="*/ 0 h 101"/>
                  <a:gd name="T62" fmla="*/ 1 w 67"/>
                  <a:gd name="T63" fmla="*/ 0 h 101"/>
                  <a:gd name="T64" fmla="*/ 2 w 67"/>
                  <a:gd name="T65" fmla="*/ 0 h 101"/>
                  <a:gd name="T66" fmla="*/ 2 w 67"/>
                  <a:gd name="T67" fmla="*/ 0 h 101"/>
                  <a:gd name="T68" fmla="*/ 2 w 67"/>
                  <a:gd name="T69" fmla="*/ 0 h 101"/>
                  <a:gd name="T70" fmla="*/ 3 w 67"/>
                  <a:gd name="T71" fmla="*/ 0 h 101"/>
                  <a:gd name="T72" fmla="*/ 3 w 67"/>
                  <a:gd name="T73" fmla="*/ 0 h 101"/>
                  <a:gd name="T74" fmla="*/ 3 w 67"/>
                  <a:gd name="T75" fmla="*/ 0 h 101"/>
                  <a:gd name="T76" fmla="*/ 2 w 67"/>
                  <a:gd name="T77" fmla="*/ 0 h 101"/>
                  <a:gd name="T78" fmla="*/ 2 w 67"/>
                  <a:gd name="T79" fmla="*/ 0 h 101"/>
                  <a:gd name="T80" fmla="*/ 1 w 67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1"/>
                  <a:gd name="T125" fmla="*/ 67 w 67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1">
                    <a:moveTo>
                      <a:pt x="27" y="0"/>
                    </a:moveTo>
                    <a:lnTo>
                      <a:pt x="25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27" y="8"/>
                    </a:lnTo>
                    <a:lnTo>
                      <a:pt x="37" y="20"/>
                    </a:lnTo>
                    <a:lnTo>
                      <a:pt x="43" y="34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2" y="50"/>
                    </a:lnTo>
                    <a:lnTo>
                      <a:pt x="37" y="44"/>
                    </a:lnTo>
                    <a:lnTo>
                      <a:pt x="28" y="39"/>
                    </a:lnTo>
                    <a:lnTo>
                      <a:pt x="22" y="37"/>
                    </a:lnTo>
                    <a:lnTo>
                      <a:pt x="11" y="40"/>
                    </a:lnTo>
                    <a:lnTo>
                      <a:pt x="5" y="47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3" y="80"/>
                    </a:lnTo>
                    <a:lnTo>
                      <a:pt x="8" y="90"/>
                    </a:lnTo>
                    <a:lnTo>
                      <a:pt x="15" y="97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7"/>
                    </a:lnTo>
                    <a:lnTo>
                      <a:pt x="58" y="85"/>
                    </a:lnTo>
                    <a:lnTo>
                      <a:pt x="65" y="70"/>
                    </a:lnTo>
                    <a:lnTo>
                      <a:pt x="67" y="50"/>
                    </a:lnTo>
                    <a:lnTo>
                      <a:pt x="63" y="30"/>
                    </a:lnTo>
                    <a:lnTo>
                      <a:pt x="53" y="15"/>
                    </a:lnTo>
                    <a:lnTo>
                      <a:pt x="4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5" name="Freeform 20"/>
              <p:cNvSpPr>
                <a:spLocks/>
              </p:cNvSpPr>
              <p:nvPr/>
            </p:nvSpPr>
            <p:spPr bwMode="auto">
              <a:xfrm>
                <a:off x="6636" y="1688"/>
                <a:ext cx="35" cy="28"/>
              </a:xfrm>
              <a:custGeom>
                <a:avLst/>
                <a:gdLst>
                  <a:gd name="T0" fmla="*/ 1 w 65"/>
                  <a:gd name="T1" fmla="*/ 0 h 101"/>
                  <a:gd name="T2" fmla="*/ 1 w 65"/>
                  <a:gd name="T3" fmla="*/ 0 h 101"/>
                  <a:gd name="T4" fmla="*/ 1 w 65"/>
                  <a:gd name="T5" fmla="*/ 0 h 101"/>
                  <a:gd name="T6" fmla="*/ 1 w 65"/>
                  <a:gd name="T7" fmla="*/ 0 h 101"/>
                  <a:gd name="T8" fmla="*/ 1 w 65"/>
                  <a:gd name="T9" fmla="*/ 0 h 101"/>
                  <a:gd name="T10" fmla="*/ 1 w 65"/>
                  <a:gd name="T11" fmla="*/ 0 h 101"/>
                  <a:gd name="T12" fmla="*/ 2 w 65"/>
                  <a:gd name="T13" fmla="*/ 0 h 101"/>
                  <a:gd name="T14" fmla="*/ 2 w 65"/>
                  <a:gd name="T15" fmla="*/ 0 h 101"/>
                  <a:gd name="T16" fmla="*/ 2 w 65"/>
                  <a:gd name="T17" fmla="*/ 0 h 101"/>
                  <a:gd name="T18" fmla="*/ 2 w 65"/>
                  <a:gd name="T19" fmla="*/ 0 h 101"/>
                  <a:gd name="T20" fmla="*/ 3 w 65"/>
                  <a:gd name="T21" fmla="*/ 0 h 101"/>
                  <a:gd name="T22" fmla="*/ 3 w 65"/>
                  <a:gd name="T23" fmla="*/ 0 h 101"/>
                  <a:gd name="T24" fmla="*/ 3 w 65"/>
                  <a:gd name="T25" fmla="*/ 0 h 101"/>
                  <a:gd name="T26" fmla="*/ 3 w 65"/>
                  <a:gd name="T27" fmla="*/ 0 h 101"/>
                  <a:gd name="T28" fmla="*/ 3 w 65"/>
                  <a:gd name="T29" fmla="*/ 0 h 101"/>
                  <a:gd name="T30" fmla="*/ 2 w 65"/>
                  <a:gd name="T31" fmla="*/ 0 h 101"/>
                  <a:gd name="T32" fmla="*/ 1 w 65"/>
                  <a:gd name="T33" fmla="*/ 0 h 101"/>
                  <a:gd name="T34" fmla="*/ 1 w 65"/>
                  <a:gd name="T35" fmla="*/ 0 h 101"/>
                  <a:gd name="T36" fmla="*/ 1 w 65"/>
                  <a:gd name="T37" fmla="*/ 0 h 101"/>
                  <a:gd name="T38" fmla="*/ 1 w 65"/>
                  <a:gd name="T39" fmla="*/ 0 h 101"/>
                  <a:gd name="T40" fmla="*/ 1 w 65"/>
                  <a:gd name="T41" fmla="*/ 0 h 101"/>
                  <a:gd name="T42" fmla="*/ 1 w 65"/>
                  <a:gd name="T43" fmla="*/ 0 h 101"/>
                  <a:gd name="T44" fmla="*/ 2 w 65"/>
                  <a:gd name="T45" fmla="*/ 0 h 101"/>
                  <a:gd name="T46" fmla="*/ 2 w 65"/>
                  <a:gd name="T47" fmla="*/ 0 h 101"/>
                  <a:gd name="T48" fmla="*/ 2 w 65"/>
                  <a:gd name="T49" fmla="*/ 0 h 101"/>
                  <a:gd name="T50" fmla="*/ 2 w 65"/>
                  <a:gd name="T51" fmla="*/ 0 h 101"/>
                  <a:gd name="T52" fmla="*/ 2 w 65"/>
                  <a:gd name="T53" fmla="*/ 0 h 101"/>
                  <a:gd name="T54" fmla="*/ 2 w 65"/>
                  <a:gd name="T55" fmla="*/ 0 h 101"/>
                  <a:gd name="T56" fmla="*/ 2 w 65"/>
                  <a:gd name="T57" fmla="*/ 0 h 101"/>
                  <a:gd name="T58" fmla="*/ 2 w 65"/>
                  <a:gd name="T59" fmla="*/ 0 h 101"/>
                  <a:gd name="T60" fmla="*/ 2 w 65"/>
                  <a:gd name="T61" fmla="*/ 0 h 101"/>
                  <a:gd name="T62" fmla="*/ 2 w 65"/>
                  <a:gd name="T63" fmla="*/ 0 h 101"/>
                  <a:gd name="T64" fmla="*/ 1 w 65"/>
                  <a:gd name="T65" fmla="*/ 0 h 101"/>
                  <a:gd name="T66" fmla="*/ 1 w 65"/>
                  <a:gd name="T67" fmla="*/ 0 h 101"/>
                  <a:gd name="T68" fmla="*/ 1 w 65"/>
                  <a:gd name="T69" fmla="*/ 0 h 101"/>
                  <a:gd name="T70" fmla="*/ 1 w 65"/>
                  <a:gd name="T71" fmla="*/ 0 h 101"/>
                  <a:gd name="T72" fmla="*/ 0 w 65"/>
                  <a:gd name="T73" fmla="*/ 0 h 101"/>
                  <a:gd name="T74" fmla="*/ 1 w 65"/>
                  <a:gd name="T75" fmla="*/ 0 h 101"/>
                  <a:gd name="T76" fmla="*/ 1 w 65"/>
                  <a:gd name="T77" fmla="*/ 0 h 101"/>
                  <a:gd name="T78" fmla="*/ 1 w 65"/>
                  <a:gd name="T79" fmla="*/ 0 h 101"/>
                  <a:gd name="T80" fmla="*/ 1 w 65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"/>
                  <a:gd name="T124" fmla="*/ 0 h 101"/>
                  <a:gd name="T125" fmla="*/ 65 w 6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" h="101">
                    <a:moveTo>
                      <a:pt x="25" y="99"/>
                    </a:moveTo>
                    <a:lnTo>
                      <a:pt x="25" y="99"/>
                    </a:lnTo>
                    <a:lnTo>
                      <a:pt x="27" y="99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8"/>
                    </a:lnTo>
                    <a:lnTo>
                      <a:pt x="57" y="86"/>
                    </a:lnTo>
                    <a:lnTo>
                      <a:pt x="63" y="69"/>
                    </a:lnTo>
                    <a:lnTo>
                      <a:pt x="65" y="51"/>
                    </a:lnTo>
                    <a:lnTo>
                      <a:pt x="62" y="31"/>
                    </a:lnTo>
                    <a:lnTo>
                      <a:pt x="53" y="15"/>
                    </a:lnTo>
                    <a:lnTo>
                      <a:pt x="42" y="4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27" y="9"/>
                    </a:lnTo>
                    <a:lnTo>
                      <a:pt x="37" y="21"/>
                    </a:lnTo>
                    <a:lnTo>
                      <a:pt x="43" y="34"/>
                    </a:lnTo>
                    <a:lnTo>
                      <a:pt x="45" y="51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5" y="59"/>
                    </a:lnTo>
                    <a:lnTo>
                      <a:pt x="42" y="51"/>
                    </a:lnTo>
                    <a:lnTo>
                      <a:pt x="37" y="44"/>
                    </a:lnTo>
                    <a:lnTo>
                      <a:pt x="30" y="39"/>
                    </a:lnTo>
                    <a:lnTo>
                      <a:pt x="22" y="37"/>
                    </a:lnTo>
                    <a:lnTo>
                      <a:pt x="13" y="39"/>
                    </a:lnTo>
                    <a:lnTo>
                      <a:pt x="6" y="46"/>
                    </a:lnTo>
                    <a:lnTo>
                      <a:pt x="1" y="56"/>
                    </a:lnTo>
                    <a:lnTo>
                      <a:pt x="0" y="69"/>
                    </a:lnTo>
                    <a:lnTo>
                      <a:pt x="3" y="81"/>
                    </a:lnTo>
                    <a:lnTo>
                      <a:pt x="8" y="91"/>
                    </a:lnTo>
                    <a:lnTo>
                      <a:pt x="15" y="98"/>
                    </a:lnTo>
                    <a:lnTo>
                      <a:pt x="25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6" name="Freeform 21"/>
              <p:cNvSpPr>
                <a:spLocks/>
              </p:cNvSpPr>
              <p:nvPr/>
            </p:nvSpPr>
            <p:spPr bwMode="auto">
              <a:xfrm>
                <a:off x="6055" y="1944"/>
                <a:ext cx="311" cy="167"/>
              </a:xfrm>
              <a:custGeom>
                <a:avLst/>
                <a:gdLst>
                  <a:gd name="T0" fmla="*/ 10 w 591"/>
                  <a:gd name="T1" fmla="*/ 0 h 589"/>
                  <a:gd name="T2" fmla="*/ 8 w 591"/>
                  <a:gd name="T3" fmla="*/ 0 h 589"/>
                  <a:gd name="T4" fmla="*/ 6 w 591"/>
                  <a:gd name="T5" fmla="*/ 0 h 589"/>
                  <a:gd name="T6" fmla="*/ 4 w 591"/>
                  <a:gd name="T7" fmla="*/ 0 h 589"/>
                  <a:gd name="T8" fmla="*/ 2 w 591"/>
                  <a:gd name="T9" fmla="*/ 0 h 589"/>
                  <a:gd name="T10" fmla="*/ 1 w 591"/>
                  <a:gd name="T11" fmla="*/ 0 h 589"/>
                  <a:gd name="T12" fmla="*/ 1 w 591"/>
                  <a:gd name="T13" fmla="*/ 0 h 589"/>
                  <a:gd name="T14" fmla="*/ 0 w 591"/>
                  <a:gd name="T15" fmla="*/ 1 h 589"/>
                  <a:gd name="T16" fmla="*/ 1 w 591"/>
                  <a:gd name="T17" fmla="*/ 1 h 589"/>
                  <a:gd name="T18" fmla="*/ 1 w 591"/>
                  <a:gd name="T19" fmla="*/ 1 h 589"/>
                  <a:gd name="T20" fmla="*/ 2 w 591"/>
                  <a:gd name="T21" fmla="*/ 1 h 589"/>
                  <a:gd name="T22" fmla="*/ 3 w 591"/>
                  <a:gd name="T23" fmla="*/ 1 h 589"/>
                  <a:gd name="T24" fmla="*/ 5 w 591"/>
                  <a:gd name="T25" fmla="*/ 1 h 589"/>
                  <a:gd name="T26" fmla="*/ 7 w 591"/>
                  <a:gd name="T27" fmla="*/ 1 h 589"/>
                  <a:gd name="T28" fmla="*/ 9 w 591"/>
                  <a:gd name="T29" fmla="*/ 1 h 589"/>
                  <a:gd name="T30" fmla="*/ 12 w 591"/>
                  <a:gd name="T31" fmla="*/ 1 h 589"/>
                  <a:gd name="T32" fmla="*/ 14 w 591"/>
                  <a:gd name="T33" fmla="*/ 1 h 589"/>
                  <a:gd name="T34" fmla="*/ 16 w 591"/>
                  <a:gd name="T35" fmla="*/ 1 h 589"/>
                  <a:gd name="T36" fmla="*/ 18 w 591"/>
                  <a:gd name="T37" fmla="*/ 1 h 589"/>
                  <a:gd name="T38" fmla="*/ 20 w 591"/>
                  <a:gd name="T39" fmla="*/ 1 h 589"/>
                  <a:gd name="T40" fmla="*/ 22 w 591"/>
                  <a:gd name="T41" fmla="*/ 1 h 589"/>
                  <a:gd name="T42" fmla="*/ 23 w 591"/>
                  <a:gd name="T43" fmla="*/ 1 h 589"/>
                  <a:gd name="T44" fmla="*/ 24 w 591"/>
                  <a:gd name="T45" fmla="*/ 1 h 589"/>
                  <a:gd name="T46" fmla="*/ 24 w 591"/>
                  <a:gd name="T47" fmla="*/ 1 h 589"/>
                  <a:gd name="T48" fmla="*/ 24 w 591"/>
                  <a:gd name="T49" fmla="*/ 1 h 589"/>
                  <a:gd name="T50" fmla="*/ 23 w 591"/>
                  <a:gd name="T51" fmla="*/ 0 h 589"/>
                  <a:gd name="T52" fmla="*/ 22 w 591"/>
                  <a:gd name="T53" fmla="*/ 0 h 589"/>
                  <a:gd name="T54" fmla="*/ 21 w 591"/>
                  <a:gd name="T55" fmla="*/ 0 h 589"/>
                  <a:gd name="T56" fmla="*/ 19 w 591"/>
                  <a:gd name="T57" fmla="*/ 0 h 589"/>
                  <a:gd name="T58" fmla="*/ 17 w 591"/>
                  <a:gd name="T59" fmla="*/ 0 h 589"/>
                  <a:gd name="T60" fmla="*/ 15 w 591"/>
                  <a:gd name="T61" fmla="*/ 0 h 589"/>
                  <a:gd name="T62" fmla="*/ 13 w 591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589"/>
                  <a:gd name="T98" fmla="*/ 591 w 591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589">
                    <a:moveTo>
                      <a:pt x="280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2" y="13"/>
                    </a:lnTo>
                    <a:lnTo>
                      <a:pt x="166" y="23"/>
                    </a:lnTo>
                    <a:lnTo>
                      <a:pt x="141" y="35"/>
                    </a:lnTo>
                    <a:lnTo>
                      <a:pt x="117" y="50"/>
                    </a:lnTo>
                    <a:lnTo>
                      <a:pt x="95" y="67"/>
                    </a:lnTo>
                    <a:lnTo>
                      <a:pt x="75" y="87"/>
                    </a:lnTo>
                    <a:lnTo>
                      <a:pt x="59" y="107"/>
                    </a:lnTo>
                    <a:lnTo>
                      <a:pt x="42" y="130"/>
                    </a:lnTo>
                    <a:lnTo>
                      <a:pt x="29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3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10" y="353"/>
                    </a:lnTo>
                    <a:lnTo>
                      <a:pt x="18" y="380"/>
                    </a:lnTo>
                    <a:lnTo>
                      <a:pt x="30" y="406"/>
                    </a:lnTo>
                    <a:lnTo>
                      <a:pt x="44" y="433"/>
                    </a:lnTo>
                    <a:lnTo>
                      <a:pt x="59" y="458"/>
                    </a:lnTo>
                    <a:lnTo>
                      <a:pt x="79" y="482"/>
                    </a:lnTo>
                    <a:lnTo>
                      <a:pt x="99" y="503"/>
                    </a:lnTo>
                    <a:lnTo>
                      <a:pt x="122" y="524"/>
                    </a:lnTo>
                    <a:lnTo>
                      <a:pt x="146" y="540"/>
                    </a:lnTo>
                    <a:lnTo>
                      <a:pt x="171" y="555"/>
                    </a:lnTo>
                    <a:lnTo>
                      <a:pt x="198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1" y="587"/>
                    </a:lnTo>
                    <a:lnTo>
                      <a:pt x="370" y="584"/>
                    </a:lnTo>
                    <a:lnTo>
                      <a:pt x="398" y="577"/>
                    </a:lnTo>
                    <a:lnTo>
                      <a:pt x="423" y="567"/>
                    </a:lnTo>
                    <a:lnTo>
                      <a:pt x="449" y="555"/>
                    </a:lnTo>
                    <a:lnTo>
                      <a:pt x="474" y="540"/>
                    </a:lnTo>
                    <a:lnTo>
                      <a:pt x="495" y="524"/>
                    </a:lnTo>
                    <a:lnTo>
                      <a:pt x="515" y="503"/>
                    </a:lnTo>
                    <a:lnTo>
                      <a:pt x="534" y="482"/>
                    </a:lnTo>
                    <a:lnTo>
                      <a:pt x="551" y="458"/>
                    </a:lnTo>
                    <a:lnTo>
                      <a:pt x="564" y="433"/>
                    </a:lnTo>
                    <a:lnTo>
                      <a:pt x="576" y="406"/>
                    </a:lnTo>
                    <a:lnTo>
                      <a:pt x="584" y="380"/>
                    </a:lnTo>
                    <a:lnTo>
                      <a:pt x="589" y="353"/>
                    </a:lnTo>
                    <a:lnTo>
                      <a:pt x="591" y="323"/>
                    </a:lnTo>
                    <a:lnTo>
                      <a:pt x="591" y="294"/>
                    </a:lnTo>
                    <a:lnTo>
                      <a:pt x="587" y="266"/>
                    </a:lnTo>
                    <a:lnTo>
                      <a:pt x="582" y="236"/>
                    </a:lnTo>
                    <a:lnTo>
                      <a:pt x="574" y="209"/>
                    </a:lnTo>
                    <a:lnTo>
                      <a:pt x="562" y="182"/>
                    </a:lnTo>
                    <a:lnTo>
                      <a:pt x="549" y="155"/>
                    </a:lnTo>
                    <a:lnTo>
                      <a:pt x="534" y="130"/>
                    </a:lnTo>
                    <a:lnTo>
                      <a:pt x="514" y="107"/>
                    </a:lnTo>
                    <a:lnTo>
                      <a:pt x="494" y="85"/>
                    </a:lnTo>
                    <a:lnTo>
                      <a:pt x="470" y="65"/>
                    </a:lnTo>
                    <a:lnTo>
                      <a:pt x="447" y="48"/>
                    </a:lnTo>
                    <a:lnTo>
                      <a:pt x="422" y="33"/>
                    </a:lnTo>
                    <a:lnTo>
                      <a:pt x="395" y="21"/>
                    </a:lnTo>
                    <a:lnTo>
                      <a:pt x="367" y="11"/>
                    </a:lnTo>
                    <a:lnTo>
                      <a:pt x="338" y="5"/>
                    </a:lnTo>
                    <a:lnTo>
                      <a:pt x="310" y="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7" name="Freeform 22"/>
              <p:cNvSpPr>
                <a:spLocks/>
              </p:cNvSpPr>
              <p:nvPr/>
            </p:nvSpPr>
            <p:spPr bwMode="auto">
              <a:xfrm>
                <a:off x="6079" y="1957"/>
                <a:ext cx="264" cy="142"/>
              </a:xfrm>
              <a:custGeom>
                <a:avLst/>
                <a:gdLst>
                  <a:gd name="T0" fmla="*/ 11 w 502"/>
                  <a:gd name="T1" fmla="*/ 1 h 502"/>
                  <a:gd name="T2" fmla="*/ 9 w 502"/>
                  <a:gd name="T3" fmla="*/ 1 h 502"/>
                  <a:gd name="T4" fmla="*/ 8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7 w 502"/>
                  <a:gd name="T61" fmla="*/ 0 h 502"/>
                  <a:gd name="T62" fmla="*/ 8 w 502"/>
                  <a:gd name="T63" fmla="*/ 0 h 502"/>
                  <a:gd name="T64" fmla="*/ 9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5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19 w 502"/>
                  <a:gd name="T89" fmla="*/ 0 h 502"/>
                  <a:gd name="T90" fmla="*/ 19 w 502"/>
                  <a:gd name="T91" fmla="*/ 0 h 502"/>
                  <a:gd name="T92" fmla="*/ 20 w 502"/>
                  <a:gd name="T93" fmla="*/ 0 h 502"/>
                  <a:gd name="T94" fmla="*/ 20 w 502"/>
                  <a:gd name="T95" fmla="*/ 0 h 502"/>
                  <a:gd name="T96" fmla="*/ 20 w 502"/>
                  <a:gd name="T97" fmla="*/ 1 h 502"/>
                  <a:gd name="T98" fmla="*/ 20 w 502"/>
                  <a:gd name="T99" fmla="*/ 1 h 502"/>
                  <a:gd name="T100" fmla="*/ 19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4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5" y="410"/>
                    </a:lnTo>
                    <a:lnTo>
                      <a:pt x="50" y="390"/>
                    </a:lnTo>
                    <a:lnTo>
                      <a:pt x="37" y="370"/>
                    </a:lnTo>
                    <a:lnTo>
                      <a:pt x="25" y="347"/>
                    </a:lnTo>
                    <a:lnTo>
                      <a:pt x="15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2" y="19"/>
                    </a:lnTo>
                    <a:lnTo>
                      <a:pt x="166" y="12"/>
                    </a:lnTo>
                    <a:lnTo>
                      <a:pt x="189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1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8" y="42"/>
                    </a:lnTo>
                    <a:lnTo>
                      <a:pt x="398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5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8" name="Freeform 23"/>
              <p:cNvSpPr>
                <a:spLocks/>
              </p:cNvSpPr>
              <p:nvPr/>
            </p:nvSpPr>
            <p:spPr bwMode="auto">
              <a:xfrm>
                <a:off x="6093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1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1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5" y="5"/>
                    </a:lnTo>
                    <a:lnTo>
                      <a:pt x="125" y="18"/>
                    </a:lnTo>
                    <a:lnTo>
                      <a:pt x="88" y="38"/>
                    </a:lnTo>
                    <a:lnTo>
                      <a:pt x="57" y="65"/>
                    </a:lnTo>
                    <a:lnTo>
                      <a:pt x="31" y="98"/>
                    </a:lnTo>
                    <a:lnTo>
                      <a:pt x="13" y="135"/>
                    </a:lnTo>
                    <a:lnTo>
                      <a:pt x="1" y="177"/>
                    </a:lnTo>
                    <a:lnTo>
                      <a:pt x="0" y="222"/>
                    </a:lnTo>
                    <a:lnTo>
                      <a:pt x="1" y="244"/>
                    </a:lnTo>
                    <a:lnTo>
                      <a:pt x="6" y="266"/>
                    </a:lnTo>
                    <a:lnTo>
                      <a:pt x="13" y="288"/>
                    </a:lnTo>
                    <a:lnTo>
                      <a:pt x="21" y="308"/>
                    </a:lnTo>
                    <a:lnTo>
                      <a:pt x="31" y="326"/>
                    </a:lnTo>
                    <a:lnTo>
                      <a:pt x="43" y="346"/>
                    </a:lnTo>
                    <a:lnTo>
                      <a:pt x="58" y="363"/>
                    </a:lnTo>
                    <a:lnTo>
                      <a:pt x="73" y="380"/>
                    </a:lnTo>
                    <a:lnTo>
                      <a:pt x="90" y="395"/>
                    </a:lnTo>
                    <a:lnTo>
                      <a:pt x="108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0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7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4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1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1" y="308"/>
                    </a:lnTo>
                    <a:lnTo>
                      <a:pt x="438" y="288"/>
                    </a:lnTo>
                    <a:lnTo>
                      <a:pt x="441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1" y="200"/>
                    </a:lnTo>
                    <a:lnTo>
                      <a:pt x="436" y="179"/>
                    </a:lnTo>
                    <a:lnTo>
                      <a:pt x="430" y="157"/>
                    </a:lnTo>
                    <a:lnTo>
                      <a:pt x="421" y="137"/>
                    </a:lnTo>
                    <a:lnTo>
                      <a:pt x="411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69" y="65"/>
                    </a:lnTo>
                    <a:lnTo>
                      <a:pt x="353" y="50"/>
                    </a:lnTo>
                    <a:lnTo>
                      <a:pt x="334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2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29" name="Freeform 24"/>
              <p:cNvSpPr>
                <a:spLocks/>
              </p:cNvSpPr>
              <p:nvPr/>
            </p:nvSpPr>
            <p:spPr bwMode="auto">
              <a:xfrm>
                <a:off x="6118" y="1977"/>
                <a:ext cx="186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8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0 w 355"/>
                  <a:gd name="T69" fmla="*/ 0 h 355"/>
                  <a:gd name="T70" fmla="*/ 11 w 355"/>
                  <a:gd name="T71" fmla="*/ 0 h 355"/>
                  <a:gd name="T72" fmla="*/ 12 w 355"/>
                  <a:gd name="T73" fmla="*/ 0 h 355"/>
                  <a:gd name="T74" fmla="*/ 12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1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7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8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3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0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0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2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1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19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09" y="303"/>
                    </a:lnTo>
                    <a:lnTo>
                      <a:pt x="284" y="325"/>
                    </a:lnTo>
                    <a:lnTo>
                      <a:pt x="256" y="341"/>
                    </a:lnTo>
                    <a:lnTo>
                      <a:pt x="222" y="351"/>
                    </a:lnTo>
                    <a:lnTo>
                      <a:pt x="187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0" name="Freeform 25"/>
              <p:cNvSpPr>
                <a:spLocks/>
              </p:cNvSpPr>
              <p:nvPr/>
            </p:nvSpPr>
            <p:spPr bwMode="auto">
              <a:xfrm>
                <a:off x="7016" y="1944"/>
                <a:ext cx="311" cy="167"/>
              </a:xfrm>
              <a:custGeom>
                <a:avLst/>
                <a:gdLst>
                  <a:gd name="T0" fmla="*/ 10 w 589"/>
                  <a:gd name="T1" fmla="*/ 0 h 589"/>
                  <a:gd name="T2" fmla="*/ 8 w 589"/>
                  <a:gd name="T3" fmla="*/ 0 h 589"/>
                  <a:gd name="T4" fmla="*/ 6 w 589"/>
                  <a:gd name="T5" fmla="*/ 0 h 589"/>
                  <a:gd name="T6" fmla="*/ 4 w 589"/>
                  <a:gd name="T7" fmla="*/ 0 h 589"/>
                  <a:gd name="T8" fmla="*/ 2 w 589"/>
                  <a:gd name="T9" fmla="*/ 0 h 589"/>
                  <a:gd name="T10" fmla="*/ 1 w 589"/>
                  <a:gd name="T11" fmla="*/ 0 h 589"/>
                  <a:gd name="T12" fmla="*/ 1 w 589"/>
                  <a:gd name="T13" fmla="*/ 0 h 589"/>
                  <a:gd name="T14" fmla="*/ 0 w 589"/>
                  <a:gd name="T15" fmla="*/ 1 h 589"/>
                  <a:gd name="T16" fmla="*/ 1 w 589"/>
                  <a:gd name="T17" fmla="*/ 1 h 589"/>
                  <a:gd name="T18" fmla="*/ 1 w 589"/>
                  <a:gd name="T19" fmla="*/ 1 h 589"/>
                  <a:gd name="T20" fmla="*/ 2 w 589"/>
                  <a:gd name="T21" fmla="*/ 1 h 589"/>
                  <a:gd name="T22" fmla="*/ 3 w 589"/>
                  <a:gd name="T23" fmla="*/ 1 h 589"/>
                  <a:gd name="T24" fmla="*/ 5 w 589"/>
                  <a:gd name="T25" fmla="*/ 1 h 589"/>
                  <a:gd name="T26" fmla="*/ 7 w 589"/>
                  <a:gd name="T27" fmla="*/ 1 h 589"/>
                  <a:gd name="T28" fmla="*/ 9 w 589"/>
                  <a:gd name="T29" fmla="*/ 1 h 589"/>
                  <a:gd name="T30" fmla="*/ 12 w 589"/>
                  <a:gd name="T31" fmla="*/ 1 h 589"/>
                  <a:gd name="T32" fmla="*/ 14 w 589"/>
                  <a:gd name="T33" fmla="*/ 1 h 589"/>
                  <a:gd name="T34" fmla="*/ 16 w 589"/>
                  <a:gd name="T35" fmla="*/ 1 h 589"/>
                  <a:gd name="T36" fmla="*/ 18 w 589"/>
                  <a:gd name="T37" fmla="*/ 1 h 589"/>
                  <a:gd name="T38" fmla="*/ 21 w 589"/>
                  <a:gd name="T39" fmla="*/ 1 h 589"/>
                  <a:gd name="T40" fmla="*/ 22 w 589"/>
                  <a:gd name="T41" fmla="*/ 1 h 589"/>
                  <a:gd name="T42" fmla="*/ 23 w 589"/>
                  <a:gd name="T43" fmla="*/ 1 h 589"/>
                  <a:gd name="T44" fmla="*/ 24 w 589"/>
                  <a:gd name="T45" fmla="*/ 1 h 589"/>
                  <a:gd name="T46" fmla="*/ 24 w 589"/>
                  <a:gd name="T47" fmla="*/ 1 h 589"/>
                  <a:gd name="T48" fmla="*/ 24 w 589"/>
                  <a:gd name="T49" fmla="*/ 1 h 589"/>
                  <a:gd name="T50" fmla="*/ 23 w 589"/>
                  <a:gd name="T51" fmla="*/ 0 h 589"/>
                  <a:gd name="T52" fmla="*/ 23 w 589"/>
                  <a:gd name="T53" fmla="*/ 0 h 589"/>
                  <a:gd name="T54" fmla="*/ 21 w 589"/>
                  <a:gd name="T55" fmla="*/ 0 h 589"/>
                  <a:gd name="T56" fmla="*/ 19 w 589"/>
                  <a:gd name="T57" fmla="*/ 0 h 589"/>
                  <a:gd name="T58" fmla="*/ 17 w 589"/>
                  <a:gd name="T59" fmla="*/ 0 h 589"/>
                  <a:gd name="T60" fmla="*/ 15 w 589"/>
                  <a:gd name="T61" fmla="*/ 0 h 589"/>
                  <a:gd name="T62" fmla="*/ 13 w 589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9"/>
                  <a:gd name="T97" fmla="*/ 0 h 589"/>
                  <a:gd name="T98" fmla="*/ 589 w 589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9" h="589">
                    <a:moveTo>
                      <a:pt x="278" y="0"/>
                    </a:moveTo>
                    <a:lnTo>
                      <a:pt x="248" y="1"/>
                    </a:lnTo>
                    <a:lnTo>
                      <a:pt x="219" y="6"/>
                    </a:lnTo>
                    <a:lnTo>
                      <a:pt x="191" y="13"/>
                    </a:lnTo>
                    <a:lnTo>
                      <a:pt x="164" y="23"/>
                    </a:lnTo>
                    <a:lnTo>
                      <a:pt x="139" y="35"/>
                    </a:lnTo>
                    <a:lnTo>
                      <a:pt x="115" y="50"/>
                    </a:lnTo>
                    <a:lnTo>
                      <a:pt x="94" y="67"/>
                    </a:lnTo>
                    <a:lnTo>
                      <a:pt x="74" y="87"/>
                    </a:lnTo>
                    <a:lnTo>
                      <a:pt x="57" y="107"/>
                    </a:lnTo>
                    <a:lnTo>
                      <a:pt x="40" y="130"/>
                    </a:lnTo>
                    <a:lnTo>
                      <a:pt x="27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2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8" y="353"/>
                    </a:lnTo>
                    <a:lnTo>
                      <a:pt x="17" y="380"/>
                    </a:lnTo>
                    <a:lnTo>
                      <a:pt x="28" y="406"/>
                    </a:lnTo>
                    <a:lnTo>
                      <a:pt x="42" y="433"/>
                    </a:lnTo>
                    <a:lnTo>
                      <a:pt x="57" y="458"/>
                    </a:lnTo>
                    <a:lnTo>
                      <a:pt x="77" y="482"/>
                    </a:lnTo>
                    <a:lnTo>
                      <a:pt x="97" y="503"/>
                    </a:lnTo>
                    <a:lnTo>
                      <a:pt x="120" y="524"/>
                    </a:lnTo>
                    <a:lnTo>
                      <a:pt x="144" y="540"/>
                    </a:lnTo>
                    <a:lnTo>
                      <a:pt x="169" y="555"/>
                    </a:lnTo>
                    <a:lnTo>
                      <a:pt x="196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0" y="587"/>
                    </a:lnTo>
                    <a:lnTo>
                      <a:pt x="368" y="584"/>
                    </a:lnTo>
                    <a:lnTo>
                      <a:pt x="397" y="577"/>
                    </a:lnTo>
                    <a:lnTo>
                      <a:pt x="423" y="567"/>
                    </a:lnTo>
                    <a:lnTo>
                      <a:pt x="447" y="555"/>
                    </a:lnTo>
                    <a:lnTo>
                      <a:pt x="472" y="540"/>
                    </a:lnTo>
                    <a:lnTo>
                      <a:pt x="494" y="524"/>
                    </a:lnTo>
                    <a:lnTo>
                      <a:pt x="514" y="503"/>
                    </a:lnTo>
                    <a:lnTo>
                      <a:pt x="532" y="482"/>
                    </a:lnTo>
                    <a:lnTo>
                      <a:pt x="549" y="458"/>
                    </a:lnTo>
                    <a:lnTo>
                      <a:pt x="562" y="433"/>
                    </a:lnTo>
                    <a:lnTo>
                      <a:pt x="574" y="406"/>
                    </a:lnTo>
                    <a:lnTo>
                      <a:pt x="582" y="380"/>
                    </a:lnTo>
                    <a:lnTo>
                      <a:pt x="587" y="353"/>
                    </a:lnTo>
                    <a:lnTo>
                      <a:pt x="589" y="323"/>
                    </a:lnTo>
                    <a:lnTo>
                      <a:pt x="589" y="294"/>
                    </a:lnTo>
                    <a:lnTo>
                      <a:pt x="586" y="266"/>
                    </a:lnTo>
                    <a:lnTo>
                      <a:pt x="581" y="236"/>
                    </a:lnTo>
                    <a:lnTo>
                      <a:pt x="572" y="209"/>
                    </a:lnTo>
                    <a:lnTo>
                      <a:pt x="561" y="182"/>
                    </a:lnTo>
                    <a:lnTo>
                      <a:pt x="547" y="155"/>
                    </a:lnTo>
                    <a:lnTo>
                      <a:pt x="532" y="130"/>
                    </a:lnTo>
                    <a:lnTo>
                      <a:pt x="512" y="107"/>
                    </a:lnTo>
                    <a:lnTo>
                      <a:pt x="492" y="85"/>
                    </a:lnTo>
                    <a:lnTo>
                      <a:pt x="469" y="65"/>
                    </a:lnTo>
                    <a:lnTo>
                      <a:pt x="445" y="48"/>
                    </a:lnTo>
                    <a:lnTo>
                      <a:pt x="420" y="33"/>
                    </a:lnTo>
                    <a:lnTo>
                      <a:pt x="393" y="21"/>
                    </a:lnTo>
                    <a:lnTo>
                      <a:pt x="365" y="11"/>
                    </a:lnTo>
                    <a:lnTo>
                      <a:pt x="336" y="5"/>
                    </a:lnTo>
                    <a:lnTo>
                      <a:pt x="308" y="1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1" name="Freeform 26"/>
              <p:cNvSpPr>
                <a:spLocks/>
              </p:cNvSpPr>
              <p:nvPr/>
            </p:nvSpPr>
            <p:spPr bwMode="auto">
              <a:xfrm>
                <a:off x="7039" y="1957"/>
                <a:ext cx="265" cy="142"/>
              </a:xfrm>
              <a:custGeom>
                <a:avLst/>
                <a:gdLst>
                  <a:gd name="T0" fmla="*/ 11 w 502"/>
                  <a:gd name="T1" fmla="*/ 1 h 502"/>
                  <a:gd name="T2" fmla="*/ 10 w 502"/>
                  <a:gd name="T3" fmla="*/ 1 h 502"/>
                  <a:gd name="T4" fmla="*/ 9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8 w 502"/>
                  <a:gd name="T61" fmla="*/ 0 h 502"/>
                  <a:gd name="T62" fmla="*/ 8 w 502"/>
                  <a:gd name="T63" fmla="*/ 0 h 502"/>
                  <a:gd name="T64" fmla="*/ 10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6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20 w 502"/>
                  <a:gd name="T89" fmla="*/ 0 h 502"/>
                  <a:gd name="T90" fmla="*/ 20 w 502"/>
                  <a:gd name="T91" fmla="*/ 0 h 502"/>
                  <a:gd name="T92" fmla="*/ 21 w 502"/>
                  <a:gd name="T93" fmla="*/ 0 h 502"/>
                  <a:gd name="T94" fmla="*/ 21 w 502"/>
                  <a:gd name="T95" fmla="*/ 0 h 502"/>
                  <a:gd name="T96" fmla="*/ 21 w 502"/>
                  <a:gd name="T97" fmla="*/ 1 h 502"/>
                  <a:gd name="T98" fmla="*/ 21 w 502"/>
                  <a:gd name="T99" fmla="*/ 1 h 502"/>
                  <a:gd name="T100" fmla="*/ 20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5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6" y="410"/>
                    </a:lnTo>
                    <a:lnTo>
                      <a:pt x="51" y="390"/>
                    </a:lnTo>
                    <a:lnTo>
                      <a:pt x="37" y="370"/>
                    </a:lnTo>
                    <a:lnTo>
                      <a:pt x="26" y="347"/>
                    </a:lnTo>
                    <a:lnTo>
                      <a:pt x="16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3" y="19"/>
                    </a:lnTo>
                    <a:lnTo>
                      <a:pt x="166" y="12"/>
                    </a:lnTo>
                    <a:lnTo>
                      <a:pt x="190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2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9" y="42"/>
                    </a:lnTo>
                    <a:lnTo>
                      <a:pt x="399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6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2" name="Freeform 27"/>
              <p:cNvSpPr>
                <a:spLocks/>
              </p:cNvSpPr>
              <p:nvPr/>
            </p:nvSpPr>
            <p:spPr bwMode="auto">
              <a:xfrm>
                <a:off x="7054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2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2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6" y="5"/>
                    </a:lnTo>
                    <a:lnTo>
                      <a:pt x="125" y="18"/>
                    </a:lnTo>
                    <a:lnTo>
                      <a:pt x="89" y="38"/>
                    </a:lnTo>
                    <a:lnTo>
                      <a:pt x="57" y="65"/>
                    </a:lnTo>
                    <a:lnTo>
                      <a:pt x="32" y="98"/>
                    </a:lnTo>
                    <a:lnTo>
                      <a:pt x="13" y="135"/>
                    </a:lnTo>
                    <a:lnTo>
                      <a:pt x="2" y="177"/>
                    </a:lnTo>
                    <a:lnTo>
                      <a:pt x="0" y="222"/>
                    </a:lnTo>
                    <a:lnTo>
                      <a:pt x="2" y="244"/>
                    </a:lnTo>
                    <a:lnTo>
                      <a:pt x="7" y="266"/>
                    </a:lnTo>
                    <a:lnTo>
                      <a:pt x="13" y="288"/>
                    </a:lnTo>
                    <a:lnTo>
                      <a:pt x="22" y="308"/>
                    </a:lnTo>
                    <a:lnTo>
                      <a:pt x="32" y="326"/>
                    </a:lnTo>
                    <a:lnTo>
                      <a:pt x="43" y="346"/>
                    </a:lnTo>
                    <a:lnTo>
                      <a:pt x="59" y="363"/>
                    </a:lnTo>
                    <a:lnTo>
                      <a:pt x="74" y="380"/>
                    </a:lnTo>
                    <a:lnTo>
                      <a:pt x="90" y="395"/>
                    </a:lnTo>
                    <a:lnTo>
                      <a:pt x="109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1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8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5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2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2" y="308"/>
                    </a:lnTo>
                    <a:lnTo>
                      <a:pt x="438" y="288"/>
                    </a:lnTo>
                    <a:lnTo>
                      <a:pt x="442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2" y="200"/>
                    </a:lnTo>
                    <a:lnTo>
                      <a:pt x="437" y="179"/>
                    </a:lnTo>
                    <a:lnTo>
                      <a:pt x="430" y="157"/>
                    </a:lnTo>
                    <a:lnTo>
                      <a:pt x="422" y="137"/>
                    </a:lnTo>
                    <a:lnTo>
                      <a:pt x="412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70" y="65"/>
                    </a:lnTo>
                    <a:lnTo>
                      <a:pt x="353" y="50"/>
                    </a:lnTo>
                    <a:lnTo>
                      <a:pt x="335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3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3" name="Freeform 28"/>
              <p:cNvSpPr>
                <a:spLocks/>
              </p:cNvSpPr>
              <p:nvPr/>
            </p:nvSpPr>
            <p:spPr bwMode="auto">
              <a:xfrm>
                <a:off x="7078" y="1977"/>
                <a:ext cx="187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9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1 w 355"/>
                  <a:gd name="T69" fmla="*/ 0 h 355"/>
                  <a:gd name="T70" fmla="*/ 12 w 355"/>
                  <a:gd name="T71" fmla="*/ 0 h 355"/>
                  <a:gd name="T72" fmla="*/ 12 w 355"/>
                  <a:gd name="T73" fmla="*/ 0 h 355"/>
                  <a:gd name="T74" fmla="*/ 13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2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8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9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4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1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3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3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20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10" y="303"/>
                    </a:lnTo>
                    <a:lnTo>
                      <a:pt x="285" y="325"/>
                    </a:lnTo>
                    <a:lnTo>
                      <a:pt x="256" y="341"/>
                    </a:lnTo>
                    <a:lnTo>
                      <a:pt x="223" y="351"/>
                    </a:lnTo>
                    <a:lnTo>
                      <a:pt x="188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4" name="Freeform 29"/>
              <p:cNvSpPr>
                <a:spLocks/>
              </p:cNvSpPr>
              <p:nvPr/>
            </p:nvSpPr>
            <p:spPr bwMode="auto">
              <a:xfrm>
                <a:off x="6753" y="1665"/>
                <a:ext cx="104" cy="56"/>
              </a:xfrm>
              <a:custGeom>
                <a:avLst/>
                <a:gdLst>
                  <a:gd name="T0" fmla="*/ 4 w 196"/>
                  <a:gd name="T1" fmla="*/ 0 h 197"/>
                  <a:gd name="T2" fmla="*/ 3 w 196"/>
                  <a:gd name="T3" fmla="*/ 0 h 197"/>
                  <a:gd name="T4" fmla="*/ 2 w 196"/>
                  <a:gd name="T5" fmla="*/ 0 h 197"/>
                  <a:gd name="T6" fmla="*/ 2 w 196"/>
                  <a:gd name="T7" fmla="*/ 0 h 197"/>
                  <a:gd name="T8" fmla="*/ 1 w 196"/>
                  <a:gd name="T9" fmla="*/ 0 h 197"/>
                  <a:gd name="T10" fmla="*/ 1 w 196"/>
                  <a:gd name="T11" fmla="*/ 0 h 197"/>
                  <a:gd name="T12" fmla="*/ 1 w 196"/>
                  <a:gd name="T13" fmla="*/ 0 h 197"/>
                  <a:gd name="T14" fmla="*/ 0 w 196"/>
                  <a:gd name="T15" fmla="*/ 0 h 197"/>
                  <a:gd name="T16" fmla="*/ 0 w 196"/>
                  <a:gd name="T17" fmla="*/ 0 h 197"/>
                  <a:gd name="T18" fmla="*/ 1 w 196"/>
                  <a:gd name="T19" fmla="*/ 0 h 197"/>
                  <a:gd name="T20" fmla="*/ 1 w 196"/>
                  <a:gd name="T21" fmla="*/ 0 h 197"/>
                  <a:gd name="T22" fmla="*/ 1 w 196"/>
                  <a:gd name="T23" fmla="*/ 0 h 197"/>
                  <a:gd name="T24" fmla="*/ 2 w 196"/>
                  <a:gd name="T25" fmla="*/ 0 h 197"/>
                  <a:gd name="T26" fmla="*/ 2 w 196"/>
                  <a:gd name="T27" fmla="*/ 0 h 197"/>
                  <a:gd name="T28" fmla="*/ 2 w 196"/>
                  <a:gd name="T29" fmla="*/ 0 h 197"/>
                  <a:gd name="T30" fmla="*/ 2 w 196"/>
                  <a:gd name="T31" fmla="*/ 0 h 197"/>
                  <a:gd name="T32" fmla="*/ 3 w 196"/>
                  <a:gd name="T33" fmla="*/ 0 h 197"/>
                  <a:gd name="T34" fmla="*/ 3 w 196"/>
                  <a:gd name="T35" fmla="*/ 0 h 197"/>
                  <a:gd name="T36" fmla="*/ 4 w 196"/>
                  <a:gd name="T37" fmla="*/ 0 h 197"/>
                  <a:gd name="T38" fmla="*/ 4 w 196"/>
                  <a:gd name="T39" fmla="*/ 0 h 197"/>
                  <a:gd name="T40" fmla="*/ 4 w 196"/>
                  <a:gd name="T41" fmla="*/ 0 h 197"/>
                  <a:gd name="T42" fmla="*/ 5 w 196"/>
                  <a:gd name="T43" fmla="*/ 0 h 197"/>
                  <a:gd name="T44" fmla="*/ 5 w 196"/>
                  <a:gd name="T45" fmla="*/ 0 h 197"/>
                  <a:gd name="T46" fmla="*/ 6 w 196"/>
                  <a:gd name="T47" fmla="*/ 0 h 197"/>
                  <a:gd name="T48" fmla="*/ 6 w 196"/>
                  <a:gd name="T49" fmla="*/ 0 h 197"/>
                  <a:gd name="T50" fmla="*/ 6 w 196"/>
                  <a:gd name="T51" fmla="*/ 0 h 197"/>
                  <a:gd name="T52" fmla="*/ 7 w 196"/>
                  <a:gd name="T53" fmla="*/ 0 h 197"/>
                  <a:gd name="T54" fmla="*/ 7 w 196"/>
                  <a:gd name="T55" fmla="*/ 0 h 197"/>
                  <a:gd name="T56" fmla="*/ 7 w 196"/>
                  <a:gd name="T57" fmla="*/ 0 h 197"/>
                  <a:gd name="T58" fmla="*/ 7 w 196"/>
                  <a:gd name="T59" fmla="*/ 0 h 197"/>
                  <a:gd name="T60" fmla="*/ 8 w 196"/>
                  <a:gd name="T61" fmla="*/ 0 h 197"/>
                  <a:gd name="T62" fmla="*/ 8 w 196"/>
                  <a:gd name="T63" fmla="*/ 0 h 197"/>
                  <a:gd name="T64" fmla="*/ 8 w 196"/>
                  <a:gd name="T65" fmla="*/ 0 h 197"/>
                  <a:gd name="T66" fmla="*/ 8 w 196"/>
                  <a:gd name="T67" fmla="*/ 0 h 197"/>
                  <a:gd name="T68" fmla="*/ 8 w 196"/>
                  <a:gd name="T69" fmla="*/ 0 h 197"/>
                  <a:gd name="T70" fmla="*/ 7 w 196"/>
                  <a:gd name="T71" fmla="*/ 0 h 197"/>
                  <a:gd name="T72" fmla="*/ 7 w 196"/>
                  <a:gd name="T73" fmla="*/ 0 h 197"/>
                  <a:gd name="T74" fmla="*/ 6 w 196"/>
                  <a:gd name="T75" fmla="*/ 0 h 197"/>
                  <a:gd name="T76" fmla="*/ 6 w 196"/>
                  <a:gd name="T77" fmla="*/ 0 h 197"/>
                  <a:gd name="T78" fmla="*/ 6 w 196"/>
                  <a:gd name="T79" fmla="*/ 0 h 197"/>
                  <a:gd name="T80" fmla="*/ 6 w 196"/>
                  <a:gd name="T81" fmla="*/ 0 h 197"/>
                  <a:gd name="T82" fmla="*/ 5 w 196"/>
                  <a:gd name="T83" fmla="*/ 0 h 197"/>
                  <a:gd name="T84" fmla="*/ 4 w 196"/>
                  <a:gd name="T85" fmla="*/ 0 h 197"/>
                  <a:gd name="T86" fmla="*/ 4 w 196"/>
                  <a:gd name="T87" fmla="*/ 0 h 197"/>
                  <a:gd name="T88" fmla="*/ 4 w 196"/>
                  <a:gd name="T89" fmla="*/ 0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6"/>
                  <a:gd name="T136" fmla="*/ 0 h 197"/>
                  <a:gd name="T137" fmla="*/ 196 w 196"/>
                  <a:gd name="T138" fmla="*/ 197 h 1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6" h="197">
                    <a:moveTo>
                      <a:pt x="92" y="0"/>
                    </a:moveTo>
                    <a:lnTo>
                      <a:pt x="72" y="1"/>
                    </a:lnTo>
                    <a:lnTo>
                      <a:pt x="56" y="8"/>
                    </a:lnTo>
                    <a:lnTo>
                      <a:pt x="39" y="17"/>
                    </a:lnTo>
                    <a:lnTo>
                      <a:pt x="25" y="28"/>
                    </a:lnTo>
                    <a:lnTo>
                      <a:pt x="14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4" y="119"/>
                    </a:lnTo>
                    <a:lnTo>
                      <a:pt x="10" y="135"/>
                    </a:lnTo>
                    <a:lnTo>
                      <a:pt x="20" y="152"/>
                    </a:lnTo>
                    <a:lnTo>
                      <a:pt x="32" y="167"/>
                    </a:lnTo>
                    <a:lnTo>
                      <a:pt x="40" y="174"/>
                    </a:lnTo>
                    <a:lnTo>
                      <a:pt x="49" y="179"/>
                    </a:lnTo>
                    <a:lnTo>
                      <a:pt x="57" y="186"/>
                    </a:lnTo>
                    <a:lnTo>
                      <a:pt x="66" y="189"/>
                    </a:lnTo>
                    <a:lnTo>
                      <a:pt x="76" y="192"/>
                    </a:lnTo>
                    <a:lnTo>
                      <a:pt x="84" y="196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4" y="197"/>
                    </a:lnTo>
                    <a:lnTo>
                      <a:pt x="122" y="196"/>
                    </a:lnTo>
                    <a:lnTo>
                      <a:pt x="133" y="192"/>
                    </a:lnTo>
                    <a:lnTo>
                      <a:pt x="141" y="189"/>
                    </a:lnTo>
                    <a:lnTo>
                      <a:pt x="149" y="186"/>
                    </a:lnTo>
                    <a:lnTo>
                      <a:pt x="158" y="179"/>
                    </a:lnTo>
                    <a:lnTo>
                      <a:pt x="164" y="174"/>
                    </a:lnTo>
                    <a:lnTo>
                      <a:pt x="171" y="167"/>
                    </a:lnTo>
                    <a:lnTo>
                      <a:pt x="183" y="152"/>
                    </a:lnTo>
                    <a:lnTo>
                      <a:pt x="191" y="135"/>
                    </a:lnTo>
                    <a:lnTo>
                      <a:pt x="196" y="119"/>
                    </a:lnTo>
                    <a:lnTo>
                      <a:pt x="196" y="99"/>
                    </a:lnTo>
                    <a:lnTo>
                      <a:pt x="193" y="78"/>
                    </a:lnTo>
                    <a:lnTo>
                      <a:pt x="188" y="60"/>
                    </a:lnTo>
                    <a:lnTo>
                      <a:pt x="178" y="43"/>
                    </a:lnTo>
                    <a:lnTo>
                      <a:pt x="164" y="28"/>
                    </a:lnTo>
                    <a:lnTo>
                      <a:pt x="156" y="22"/>
                    </a:lnTo>
                    <a:lnTo>
                      <a:pt x="148" y="17"/>
                    </a:lnTo>
                    <a:lnTo>
                      <a:pt x="139" y="11"/>
                    </a:lnTo>
                    <a:lnTo>
                      <a:pt x="131" y="6"/>
                    </a:lnTo>
                    <a:lnTo>
                      <a:pt x="121" y="3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5" name="Freeform 30"/>
              <p:cNvSpPr>
                <a:spLocks/>
              </p:cNvSpPr>
              <p:nvPr/>
            </p:nvSpPr>
            <p:spPr bwMode="auto">
              <a:xfrm>
                <a:off x="6764" y="1671"/>
                <a:ext cx="82" cy="45"/>
              </a:xfrm>
              <a:custGeom>
                <a:avLst/>
                <a:gdLst>
                  <a:gd name="T0" fmla="*/ 3 w 156"/>
                  <a:gd name="T1" fmla="*/ 0 h 157"/>
                  <a:gd name="T2" fmla="*/ 3 w 156"/>
                  <a:gd name="T3" fmla="*/ 0 h 157"/>
                  <a:gd name="T4" fmla="*/ 3 w 156"/>
                  <a:gd name="T5" fmla="*/ 0 h 157"/>
                  <a:gd name="T6" fmla="*/ 3 w 156"/>
                  <a:gd name="T7" fmla="*/ 0 h 157"/>
                  <a:gd name="T8" fmla="*/ 2 w 156"/>
                  <a:gd name="T9" fmla="*/ 0 h 157"/>
                  <a:gd name="T10" fmla="*/ 2 w 156"/>
                  <a:gd name="T11" fmla="*/ 0 h 157"/>
                  <a:gd name="T12" fmla="*/ 2 w 156"/>
                  <a:gd name="T13" fmla="*/ 0 h 157"/>
                  <a:gd name="T14" fmla="*/ 2 w 156"/>
                  <a:gd name="T15" fmla="*/ 0 h 157"/>
                  <a:gd name="T16" fmla="*/ 1 w 156"/>
                  <a:gd name="T17" fmla="*/ 0 h 157"/>
                  <a:gd name="T18" fmla="*/ 1 w 156"/>
                  <a:gd name="T19" fmla="*/ 0 h 157"/>
                  <a:gd name="T20" fmla="*/ 1 w 156"/>
                  <a:gd name="T21" fmla="*/ 0 h 157"/>
                  <a:gd name="T22" fmla="*/ 1 w 156"/>
                  <a:gd name="T23" fmla="*/ 0 h 157"/>
                  <a:gd name="T24" fmla="*/ 0 w 156"/>
                  <a:gd name="T25" fmla="*/ 0 h 157"/>
                  <a:gd name="T26" fmla="*/ 0 w 156"/>
                  <a:gd name="T27" fmla="*/ 0 h 157"/>
                  <a:gd name="T28" fmla="*/ 1 w 156"/>
                  <a:gd name="T29" fmla="*/ 0 h 157"/>
                  <a:gd name="T30" fmla="*/ 1 w 156"/>
                  <a:gd name="T31" fmla="*/ 0 h 157"/>
                  <a:gd name="T32" fmla="*/ 1 w 156"/>
                  <a:gd name="T33" fmla="*/ 0 h 157"/>
                  <a:gd name="T34" fmla="*/ 1 w 156"/>
                  <a:gd name="T35" fmla="*/ 0 h 157"/>
                  <a:gd name="T36" fmla="*/ 2 w 156"/>
                  <a:gd name="T37" fmla="*/ 0 h 157"/>
                  <a:gd name="T38" fmla="*/ 2 w 156"/>
                  <a:gd name="T39" fmla="*/ 0 h 157"/>
                  <a:gd name="T40" fmla="*/ 2 w 156"/>
                  <a:gd name="T41" fmla="*/ 0 h 157"/>
                  <a:gd name="T42" fmla="*/ 2 w 156"/>
                  <a:gd name="T43" fmla="*/ 0 h 157"/>
                  <a:gd name="T44" fmla="*/ 2 w 156"/>
                  <a:gd name="T45" fmla="*/ 0 h 157"/>
                  <a:gd name="T46" fmla="*/ 3 w 156"/>
                  <a:gd name="T47" fmla="*/ 0 h 157"/>
                  <a:gd name="T48" fmla="*/ 3 w 156"/>
                  <a:gd name="T49" fmla="*/ 0 h 157"/>
                  <a:gd name="T50" fmla="*/ 3 w 156"/>
                  <a:gd name="T51" fmla="*/ 0 h 157"/>
                  <a:gd name="T52" fmla="*/ 4 w 156"/>
                  <a:gd name="T53" fmla="*/ 0 h 157"/>
                  <a:gd name="T54" fmla="*/ 4 w 156"/>
                  <a:gd name="T55" fmla="*/ 0 h 157"/>
                  <a:gd name="T56" fmla="*/ 4 w 156"/>
                  <a:gd name="T57" fmla="*/ 0 h 157"/>
                  <a:gd name="T58" fmla="*/ 4 w 156"/>
                  <a:gd name="T59" fmla="*/ 0 h 157"/>
                  <a:gd name="T60" fmla="*/ 5 w 156"/>
                  <a:gd name="T61" fmla="*/ 0 h 157"/>
                  <a:gd name="T62" fmla="*/ 5 w 156"/>
                  <a:gd name="T63" fmla="*/ 0 h 157"/>
                  <a:gd name="T64" fmla="*/ 5 w 156"/>
                  <a:gd name="T65" fmla="*/ 0 h 157"/>
                  <a:gd name="T66" fmla="*/ 6 w 156"/>
                  <a:gd name="T67" fmla="*/ 0 h 157"/>
                  <a:gd name="T68" fmla="*/ 6 w 156"/>
                  <a:gd name="T69" fmla="*/ 0 h 157"/>
                  <a:gd name="T70" fmla="*/ 6 w 156"/>
                  <a:gd name="T71" fmla="*/ 0 h 157"/>
                  <a:gd name="T72" fmla="*/ 6 w 156"/>
                  <a:gd name="T73" fmla="*/ 0 h 157"/>
                  <a:gd name="T74" fmla="*/ 6 w 156"/>
                  <a:gd name="T75" fmla="*/ 0 h 157"/>
                  <a:gd name="T76" fmla="*/ 6 w 156"/>
                  <a:gd name="T77" fmla="*/ 0 h 157"/>
                  <a:gd name="T78" fmla="*/ 6 w 156"/>
                  <a:gd name="T79" fmla="*/ 0 h 157"/>
                  <a:gd name="T80" fmla="*/ 6 w 156"/>
                  <a:gd name="T81" fmla="*/ 0 h 157"/>
                  <a:gd name="T82" fmla="*/ 5 w 156"/>
                  <a:gd name="T83" fmla="*/ 0 h 157"/>
                  <a:gd name="T84" fmla="*/ 4 w 156"/>
                  <a:gd name="T85" fmla="*/ 0 h 157"/>
                  <a:gd name="T86" fmla="*/ 4 w 156"/>
                  <a:gd name="T87" fmla="*/ 0 h 157"/>
                  <a:gd name="T88" fmla="*/ 3 w 156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57"/>
                  <a:gd name="T137" fmla="*/ 156 w 156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57">
                    <a:moveTo>
                      <a:pt x="82" y="157"/>
                    </a:moveTo>
                    <a:lnTo>
                      <a:pt x="76" y="157"/>
                    </a:lnTo>
                    <a:lnTo>
                      <a:pt x="67" y="156"/>
                    </a:lnTo>
                    <a:lnTo>
                      <a:pt x="61" y="154"/>
                    </a:lnTo>
                    <a:lnTo>
                      <a:pt x="52" y="150"/>
                    </a:lnTo>
                    <a:lnTo>
                      <a:pt x="46" y="147"/>
                    </a:lnTo>
                    <a:lnTo>
                      <a:pt x="39" y="144"/>
                    </a:lnTo>
                    <a:lnTo>
                      <a:pt x="32" y="139"/>
                    </a:lnTo>
                    <a:lnTo>
                      <a:pt x="26" y="134"/>
                    </a:lnTo>
                    <a:lnTo>
                      <a:pt x="15" y="122"/>
                    </a:lnTo>
                    <a:lnTo>
                      <a:pt x="7" y="109"/>
                    </a:lnTo>
                    <a:lnTo>
                      <a:pt x="2" y="94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8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2" y="13"/>
                    </a:lnTo>
                    <a:lnTo>
                      <a:pt x="37" y="10"/>
                    </a:lnTo>
                    <a:lnTo>
                      <a:pt x="44" y="7"/>
                    </a:lnTo>
                    <a:lnTo>
                      <a:pt x="51" y="3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6" y="7"/>
                    </a:lnTo>
                    <a:lnTo>
                      <a:pt x="113" y="10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9" y="48"/>
                    </a:lnTo>
                    <a:lnTo>
                      <a:pt x="154" y="63"/>
                    </a:lnTo>
                    <a:lnTo>
                      <a:pt x="156" y="79"/>
                    </a:lnTo>
                    <a:lnTo>
                      <a:pt x="156" y="94"/>
                    </a:lnTo>
                    <a:lnTo>
                      <a:pt x="153" y="109"/>
                    </a:lnTo>
                    <a:lnTo>
                      <a:pt x="146" y="122"/>
                    </a:lnTo>
                    <a:lnTo>
                      <a:pt x="138" y="134"/>
                    </a:lnTo>
                    <a:lnTo>
                      <a:pt x="126" y="144"/>
                    </a:lnTo>
                    <a:lnTo>
                      <a:pt x="113" y="150"/>
                    </a:lnTo>
                    <a:lnTo>
                      <a:pt x="97" y="156"/>
                    </a:lnTo>
                    <a:lnTo>
                      <a:pt x="82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6" name="Freeform 31"/>
              <p:cNvSpPr>
                <a:spLocks/>
              </p:cNvSpPr>
              <p:nvPr/>
            </p:nvSpPr>
            <p:spPr bwMode="auto">
              <a:xfrm>
                <a:off x="6781" y="1676"/>
                <a:ext cx="39" cy="33"/>
              </a:xfrm>
              <a:custGeom>
                <a:avLst/>
                <a:gdLst>
                  <a:gd name="T0" fmla="*/ 1 w 76"/>
                  <a:gd name="T1" fmla="*/ 0 h 117"/>
                  <a:gd name="T2" fmla="*/ 1 w 76"/>
                  <a:gd name="T3" fmla="*/ 0 h 117"/>
                  <a:gd name="T4" fmla="*/ 1 w 76"/>
                  <a:gd name="T5" fmla="*/ 0 h 117"/>
                  <a:gd name="T6" fmla="*/ 0 w 76"/>
                  <a:gd name="T7" fmla="*/ 0 h 117"/>
                  <a:gd name="T8" fmla="*/ 0 w 76"/>
                  <a:gd name="T9" fmla="*/ 0 h 117"/>
                  <a:gd name="T10" fmla="*/ 1 w 76"/>
                  <a:gd name="T11" fmla="*/ 0 h 117"/>
                  <a:gd name="T12" fmla="*/ 1 w 76"/>
                  <a:gd name="T13" fmla="*/ 0 h 117"/>
                  <a:gd name="T14" fmla="*/ 2 w 76"/>
                  <a:gd name="T15" fmla="*/ 0 h 117"/>
                  <a:gd name="T16" fmla="*/ 3 w 76"/>
                  <a:gd name="T17" fmla="*/ 0 h 117"/>
                  <a:gd name="T18" fmla="*/ 3 w 76"/>
                  <a:gd name="T19" fmla="*/ 0 h 117"/>
                  <a:gd name="T20" fmla="*/ 1 w 76"/>
                  <a:gd name="T21" fmla="*/ 0 h 117"/>
                  <a:gd name="T22" fmla="*/ 1 w 76"/>
                  <a:gd name="T23" fmla="*/ 0 h 117"/>
                  <a:gd name="T24" fmla="*/ 1 w 76"/>
                  <a:gd name="T25" fmla="*/ 0 h 117"/>
                  <a:gd name="T26" fmla="*/ 1 w 76"/>
                  <a:gd name="T27" fmla="*/ 0 h 117"/>
                  <a:gd name="T28" fmla="*/ 1 w 76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117"/>
                  <a:gd name="T47" fmla="*/ 76 w 7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117">
                    <a:moveTo>
                      <a:pt x="9" y="19"/>
                    </a:moveTo>
                    <a:lnTo>
                      <a:pt x="5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54"/>
                    </a:lnTo>
                    <a:lnTo>
                      <a:pt x="30" y="50"/>
                    </a:lnTo>
                    <a:lnTo>
                      <a:pt x="34" y="116"/>
                    </a:lnTo>
                    <a:lnTo>
                      <a:pt x="76" y="117"/>
                    </a:lnTo>
                    <a:lnTo>
                      <a:pt x="70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37" name="Freeform 32"/>
              <p:cNvSpPr>
                <a:spLocks/>
              </p:cNvSpPr>
              <p:nvPr/>
            </p:nvSpPr>
            <p:spPr bwMode="auto">
              <a:xfrm>
                <a:off x="6646" y="1760"/>
                <a:ext cx="57" cy="24"/>
              </a:xfrm>
              <a:custGeom>
                <a:avLst/>
                <a:gdLst>
                  <a:gd name="T0" fmla="*/ 0 w 109"/>
                  <a:gd name="T1" fmla="*/ 0 h 83"/>
                  <a:gd name="T2" fmla="*/ 1 w 109"/>
                  <a:gd name="T3" fmla="*/ 0 h 83"/>
                  <a:gd name="T4" fmla="*/ 1 w 109"/>
                  <a:gd name="T5" fmla="*/ 0 h 83"/>
                  <a:gd name="T6" fmla="*/ 1 w 109"/>
                  <a:gd name="T7" fmla="*/ 0 h 83"/>
                  <a:gd name="T8" fmla="*/ 1 w 109"/>
                  <a:gd name="T9" fmla="*/ 0 h 83"/>
                  <a:gd name="T10" fmla="*/ 2 w 109"/>
                  <a:gd name="T11" fmla="*/ 0 h 83"/>
                  <a:gd name="T12" fmla="*/ 2 w 109"/>
                  <a:gd name="T13" fmla="*/ 0 h 83"/>
                  <a:gd name="T14" fmla="*/ 2 w 109"/>
                  <a:gd name="T15" fmla="*/ 0 h 83"/>
                  <a:gd name="T16" fmla="*/ 3 w 109"/>
                  <a:gd name="T17" fmla="*/ 0 h 83"/>
                  <a:gd name="T18" fmla="*/ 4 w 109"/>
                  <a:gd name="T19" fmla="*/ 0 h 83"/>
                  <a:gd name="T20" fmla="*/ 4 w 109"/>
                  <a:gd name="T21" fmla="*/ 0 h 83"/>
                  <a:gd name="T22" fmla="*/ 4 w 109"/>
                  <a:gd name="T23" fmla="*/ 0 h 83"/>
                  <a:gd name="T24" fmla="*/ 4 w 109"/>
                  <a:gd name="T25" fmla="*/ 0 h 83"/>
                  <a:gd name="T26" fmla="*/ 4 w 109"/>
                  <a:gd name="T27" fmla="*/ 0 h 83"/>
                  <a:gd name="T28" fmla="*/ 4 w 109"/>
                  <a:gd name="T29" fmla="*/ 0 h 83"/>
                  <a:gd name="T30" fmla="*/ 4 w 109"/>
                  <a:gd name="T31" fmla="*/ 0 h 83"/>
                  <a:gd name="T32" fmla="*/ 3 w 109"/>
                  <a:gd name="T33" fmla="*/ 0 h 83"/>
                  <a:gd name="T34" fmla="*/ 2 w 109"/>
                  <a:gd name="T35" fmla="*/ 0 h 83"/>
                  <a:gd name="T36" fmla="*/ 2 w 109"/>
                  <a:gd name="T37" fmla="*/ 0 h 83"/>
                  <a:gd name="T38" fmla="*/ 2 w 109"/>
                  <a:gd name="T39" fmla="*/ 0 h 83"/>
                  <a:gd name="T40" fmla="*/ 1 w 109"/>
                  <a:gd name="T41" fmla="*/ 0 h 83"/>
                  <a:gd name="T42" fmla="*/ 1 w 109"/>
                  <a:gd name="T43" fmla="*/ 0 h 83"/>
                  <a:gd name="T44" fmla="*/ 1 w 109"/>
                  <a:gd name="T45" fmla="*/ 0 h 83"/>
                  <a:gd name="T46" fmla="*/ 1 w 109"/>
                  <a:gd name="T47" fmla="*/ 0 h 83"/>
                  <a:gd name="T48" fmla="*/ 0 w 109"/>
                  <a:gd name="T49" fmla="*/ 0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83"/>
                  <a:gd name="T77" fmla="*/ 109 w 109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83">
                    <a:moveTo>
                      <a:pt x="0" y="35"/>
                    </a:moveTo>
                    <a:lnTo>
                      <a:pt x="2" y="35"/>
                    </a:lnTo>
                    <a:lnTo>
                      <a:pt x="7" y="36"/>
                    </a:lnTo>
                    <a:lnTo>
                      <a:pt x="15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1"/>
                    </a:lnTo>
                    <a:lnTo>
                      <a:pt x="60" y="40"/>
                    </a:lnTo>
                    <a:lnTo>
                      <a:pt x="70" y="35"/>
                    </a:lnTo>
                    <a:lnTo>
                      <a:pt x="87" y="21"/>
                    </a:lnTo>
                    <a:lnTo>
                      <a:pt x="99" y="11"/>
                    </a:lnTo>
                    <a:lnTo>
                      <a:pt x="107" y="3"/>
                    </a:lnTo>
                    <a:lnTo>
                      <a:pt x="109" y="0"/>
                    </a:lnTo>
                    <a:lnTo>
                      <a:pt x="107" y="13"/>
                    </a:lnTo>
                    <a:lnTo>
                      <a:pt x="102" y="43"/>
                    </a:lnTo>
                    <a:lnTo>
                      <a:pt x="91" y="72"/>
                    </a:lnTo>
                    <a:lnTo>
                      <a:pt x="69" y="83"/>
                    </a:lnTo>
                    <a:lnTo>
                      <a:pt x="55" y="80"/>
                    </a:lnTo>
                    <a:lnTo>
                      <a:pt x="44" y="75"/>
                    </a:lnTo>
                    <a:lnTo>
                      <a:pt x="32" y="66"/>
                    </a:lnTo>
                    <a:lnTo>
                      <a:pt x="22" y="58"/>
                    </a:lnTo>
                    <a:lnTo>
                      <a:pt x="12" y="50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9394825" y="2997200"/>
            <a:ext cx="2808288" cy="949325"/>
            <a:chOff x="5782" y="1570"/>
            <a:chExt cx="1769" cy="598"/>
          </a:xfrm>
        </p:grpSpPr>
        <p:sp>
          <p:nvSpPr>
            <p:cNvPr id="12382" name="AutoShape 34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83" name="Freeform 35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84" name="Freeform 36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85" name="Freeform 37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12386" name="Group 38"/>
            <p:cNvGrpSpPr>
              <a:grpSpLocks/>
            </p:cNvGrpSpPr>
            <p:nvPr/>
          </p:nvGrpSpPr>
          <p:grpSpPr bwMode="auto">
            <a:xfrm>
              <a:off x="5801" y="1583"/>
              <a:ext cx="1713" cy="528"/>
              <a:chOff x="5801" y="1583"/>
              <a:chExt cx="1713" cy="528"/>
            </a:xfrm>
          </p:grpSpPr>
          <p:sp>
            <p:nvSpPr>
              <p:cNvPr id="12387" name="Freeform 39"/>
              <p:cNvSpPr>
                <a:spLocks/>
              </p:cNvSpPr>
              <p:nvPr/>
            </p:nvSpPr>
            <p:spPr bwMode="auto">
              <a:xfrm>
                <a:off x="7006" y="1802"/>
                <a:ext cx="492" cy="95"/>
              </a:xfrm>
              <a:custGeom>
                <a:avLst/>
                <a:gdLst>
                  <a:gd name="T0" fmla="*/ 37 w 936"/>
                  <a:gd name="T1" fmla="*/ 1 h 337"/>
                  <a:gd name="T2" fmla="*/ 36 w 936"/>
                  <a:gd name="T3" fmla="*/ 1 h 337"/>
                  <a:gd name="T4" fmla="*/ 34 w 936"/>
                  <a:gd name="T5" fmla="*/ 1 h 337"/>
                  <a:gd name="T6" fmla="*/ 33 w 936"/>
                  <a:gd name="T7" fmla="*/ 1 h 337"/>
                  <a:gd name="T8" fmla="*/ 30 w 936"/>
                  <a:gd name="T9" fmla="*/ 0 h 337"/>
                  <a:gd name="T10" fmla="*/ 28 w 936"/>
                  <a:gd name="T11" fmla="*/ 0 h 337"/>
                  <a:gd name="T12" fmla="*/ 26 w 936"/>
                  <a:gd name="T13" fmla="*/ 0 h 337"/>
                  <a:gd name="T14" fmla="*/ 24 w 936"/>
                  <a:gd name="T15" fmla="*/ 0 h 337"/>
                  <a:gd name="T16" fmla="*/ 21 w 936"/>
                  <a:gd name="T17" fmla="*/ 0 h 337"/>
                  <a:gd name="T18" fmla="*/ 19 w 936"/>
                  <a:gd name="T19" fmla="*/ 0 h 337"/>
                  <a:gd name="T20" fmla="*/ 16 w 936"/>
                  <a:gd name="T21" fmla="*/ 0 h 337"/>
                  <a:gd name="T22" fmla="*/ 14 w 936"/>
                  <a:gd name="T23" fmla="*/ 0 h 337"/>
                  <a:gd name="T24" fmla="*/ 11 w 936"/>
                  <a:gd name="T25" fmla="*/ 0 h 337"/>
                  <a:gd name="T26" fmla="*/ 8 w 936"/>
                  <a:gd name="T27" fmla="*/ 0 h 337"/>
                  <a:gd name="T28" fmla="*/ 6 w 936"/>
                  <a:gd name="T29" fmla="*/ 0 h 337"/>
                  <a:gd name="T30" fmla="*/ 3 w 936"/>
                  <a:gd name="T31" fmla="*/ 0 h 337"/>
                  <a:gd name="T32" fmla="*/ 0 w 936"/>
                  <a:gd name="T33" fmla="*/ 0 h 337"/>
                  <a:gd name="T34" fmla="*/ 1 w 936"/>
                  <a:gd name="T35" fmla="*/ 0 h 337"/>
                  <a:gd name="T36" fmla="*/ 1 w 936"/>
                  <a:gd name="T37" fmla="*/ 0 h 337"/>
                  <a:gd name="T38" fmla="*/ 1 w 936"/>
                  <a:gd name="T39" fmla="*/ 0 h 337"/>
                  <a:gd name="T40" fmla="*/ 1 w 936"/>
                  <a:gd name="T41" fmla="*/ 0 h 337"/>
                  <a:gd name="T42" fmla="*/ 3 w 936"/>
                  <a:gd name="T43" fmla="*/ 0 h 337"/>
                  <a:gd name="T44" fmla="*/ 6 w 936"/>
                  <a:gd name="T45" fmla="*/ 0 h 337"/>
                  <a:gd name="T46" fmla="*/ 9 w 936"/>
                  <a:gd name="T47" fmla="*/ 0 h 337"/>
                  <a:gd name="T48" fmla="*/ 12 w 936"/>
                  <a:gd name="T49" fmla="*/ 0 h 337"/>
                  <a:gd name="T50" fmla="*/ 14 w 936"/>
                  <a:gd name="T51" fmla="*/ 0 h 337"/>
                  <a:gd name="T52" fmla="*/ 17 w 936"/>
                  <a:gd name="T53" fmla="*/ 0 h 337"/>
                  <a:gd name="T54" fmla="*/ 19 w 936"/>
                  <a:gd name="T55" fmla="*/ 0 h 337"/>
                  <a:gd name="T56" fmla="*/ 22 w 936"/>
                  <a:gd name="T57" fmla="*/ 0 h 337"/>
                  <a:gd name="T58" fmla="*/ 24 w 936"/>
                  <a:gd name="T59" fmla="*/ 0 h 337"/>
                  <a:gd name="T60" fmla="*/ 26 w 936"/>
                  <a:gd name="T61" fmla="*/ 0 h 337"/>
                  <a:gd name="T62" fmla="*/ 28 w 936"/>
                  <a:gd name="T63" fmla="*/ 0 h 337"/>
                  <a:gd name="T64" fmla="*/ 30 w 936"/>
                  <a:gd name="T65" fmla="*/ 0 h 337"/>
                  <a:gd name="T66" fmla="*/ 32 w 936"/>
                  <a:gd name="T67" fmla="*/ 0 h 337"/>
                  <a:gd name="T68" fmla="*/ 34 w 936"/>
                  <a:gd name="T69" fmla="*/ 1 h 337"/>
                  <a:gd name="T70" fmla="*/ 35 w 936"/>
                  <a:gd name="T71" fmla="*/ 1 h 337"/>
                  <a:gd name="T72" fmla="*/ 36 w 936"/>
                  <a:gd name="T73" fmla="*/ 1 h 337"/>
                  <a:gd name="T74" fmla="*/ 37 w 936"/>
                  <a:gd name="T75" fmla="*/ 1 h 337"/>
                  <a:gd name="T76" fmla="*/ 37 w 936"/>
                  <a:gd name="T77" fmla="*/ 1 h 337"/>
                  <a:gd name="T78" fmla="*/ 37 w 936"/>
                  <a:gd name="T79" fmla="*/ 1 h 337"/>
                  <a:gd name="T80" fmla="*/ 37 w 936"/>
                  <a:gd name="T81" fmla="*/ 1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6"/>
                  <a:gd name="T124" fmla="*/ 0 h 337"/>
                  <a:gd name="T125" fmla="*/ 936 w 936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6" h="337">
                    <a:moveTo>
                      <a:pt x="936" y="337"/>
                    </a:moveTo>
                    <a:lnTo>
                      <a:pt x="895" y="311"/>
                    </a:lnTo>
                    <a:lnTo>
                      <a:pt x="850" y="286"/>
                    </a:lnTo>
                    <a:lnTo>
                      <a:pt x="803" y="261"/>
                    </a:lnTo>
                    <a:lnTo>
                      <a:pt x="753" y="238"/>
                    </a:lnTo>
                    <a:lnTo>
                      <a:pt x="700" y="214"/>
                    </a:lnTo>
                    <a:lnTo>
                      <a:pt x="644" y="193"/>
                    </a:lnTo>
                    <a:lnTo>
                      <a:pt x="588" y="171"/>
                    </a:lnTo>
                    <a:lnTo>
                      <a:pt x="529" y="151"/>
                    </a:lnTo>
                    <a:lnTo>
                      <a:pt x="467" y="131"/>
                    </a:lnTo>
                    <a:lnTo>
                      <a:pt x="404" y="112"/>
                    </a:lnTo>
                    <a:lnTo>
                      <a:pt x="338" y="96"/>
                    </a:lnTo>
                    <a:lnTo>
                      <a:pt x="273" y="79"/>
                    </a:lnTo>
                    <a:lnTo>
                      <a:pt x="206" y="64"/>
                    </a:lnTo>
                    <a:lnTo>
                      <a:pt x="137" y="50"/>
                    </a:lnTo>
                    <a:lnTo>
                      <a:pt x="69" y="37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7" y="12"/>
                    </a:lnTo>
                    <a:lnTo>
                      <a:pt x="149" y="25"/>
                    </a:lnTo>
                    <a:lnTo>
                      <a:pt x="218" y="39"/>
                    </a:lnTo>
                    <a:lnTo>
                      <a:pt x="286" y="54"/>
                    </a:lnTo>
                    <a:lnTo>
                      <a:pt x="353" y="70"/>
                    </a:lnTo>
                    <a:lnTo>
                      <a:pt x="417" y="87"/>
                    </a:lnTo>
                    <a:lnTo>
                      <a:pt x="479" y="106"/>
                    </a:lnTo>
                    <a:lnTo>
                      <a:pt x="537" y="126"/>
                    </a:lnTo>
                    <a:lnTo>
                      <a:pt x="594" y="146"/>
                    </a:lnTo>
                    <a:lnTo>
                      <a:pt x="649" y="166"/>
                    </a:lnTo>
                    <a:lnTo>
                      <a:pt x="701" y="189"/>
                    </a:lnTo>
                    <a:lnTo>
                      <a:pt x="750" y="211"/>
                    </a:lnTo>
                    <a:lnTo>
                      <a:pt x="795" y="236"/>
                    </a:lnTo>
                    <a:lnTo>
                      <a:pt x="839" y="260"/>
                    </a:lnTo>
                    <a:lnTo>
                      <a:pt x="877" y="285"/>
                    </a:lnTo>
                    <a:lnTo>
                      <a:pt x="914" y="311"/>
                    </a:lnTo>
                    <a:lnTo>
                      <a:pt x="921" y="317"/>
                    </a:lnTo>
                    <a:lnTo>
                      <a:pt x="926" y="323"/>
                    </a:lnTo>
                    <a:lnTo>
                      <a:pt x="931" y="330"/>
                    </a:lnTo>
                    <a:lnTo>
                      <a:pt x="936" y="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88" name="Freeform 40"/>
              <p:cNvSpPr>
                <a:spLocks/>
              </p:cNvSpPr>
              <p:nvPr/>
            </p:nvSpPr>
            <p:spPr bwMode="auto">
              <a:xfrm>
                <a:off x="6924" y="1676"/>
                <a:ext cx="48" cy="149"/>
              </a:xfrm>
              <a:custGeom>
                <a:avLst/>
                <a:gdLst>
                  <a:gd name="T0" fmla="*/ 1 w 92"/>
                  <a:gd name="T1" fmla="*/ 0 h 522"/>
                  <a:gd name="T2" fmla="*/ 2 w 92"/>
                  <a:gd name="T3" fmla="*/ 0 h 522"/>
                  <a:gd name="T4" fmla="*/ 2 w 92"/>
                  <a:gd name="T5" fmla="*/ 0 h 522"/>
                  <a:gd name="T6" fmla="*/ 2 w 92"/>
                  <a:gd name="T7" fmla="*/ 0 h 522"/>
                  <a:gd name="T8" fmla="*/ 3 w 92"/>
                  <a:gd name="T9" fmla="*/ 0 h 522"/>
                  <a:gd name="T10" fmla="*/ 3 w 92"/>
                  <a:gd name="T11" fmla="*/ 0 h 522"/>
                  <a:gd name="T12" fmla="*/ 4 w 92"/>
                  <a:gd name="T13" fmla="*/ 1 h 522"/>
                  <a:gd name="T14" fmla="*/ 4 w 92"/>
                  <a:gd name="T15" fmla="*/ 1 h 522"/>
                  <a:gd name="T16" fmla="*/ 3 w 92"/>
                  <a:gd name="T17" fmla="*/ 1 h 522"/>
                  <a:gd name="T18" fmla="*/ 3 w 92"/>
                  <a:gd name="T19" fmla="*/ 1 h 522"/>
                  <a:gd name="T20" fmla="*/ 3 w 92"/>
                  <a:gd name="T21" fmla="*/ 1 h 522"/>
                  <a:gd name="T22" fmla="*/ 3 w 92"/>
                  <a:gd name="T23" fmla="*/ 1 h 522"/>
                  <a:gd name="T24" fmla="*/ 2 w 92"/>
                  <a:gd name="T25" fmla="*/ 1 h 522"/>
                  <a:gd name="T26" fmla="*/ 2 w 92"/>
                  <a:gd name="T27" fmla="*/ 1 h 522"/>
                  <a:gd name="T28" fmla="*/ 2 w 92"/>
                  <a:gd name="T29" fmla="*/ 1 h 522"/>
                  <a:gd name="T30" fmla="*/ 1 w 92"/>
                  <a:gd name="T31" fmla="*/ 1 h 522"/>
                  <a:gd name="T32" fmla="*/ 0 w 92"/>
                  <a:gd name="T33" fmla="*/ 0 h 522"/>
                  <a:gd name="T34" fmla="*/ 1 w 92"/>
                  <a:gd name="T35" fmla="*/ 0 h 522"/>
                  <a:gd name="T36" fmla="*/ 1 w 92"/>
                  <a:gd name="T37" fmla="*/ 0 h 522"/>
                  <a:gd name="T38" fmla="*/ 1 w 92"/>
                  <a:gd name="T39" fmla="*/ 0 h 522"/>
                  <a:gd name="T40" fmla="*/ 1 w 92"/>
                  <a:gd name="T41" fmla="*/ 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522"/>
                  <a:gd name="T65" fmla="*/ 92 w 92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522">
                    <a:moveTo>
                      <a:pt x="17" y="0"/>
                    </a:moveTo>
                    <a:lnTo>
                      <a:pt x="48" y="0"/>
                    </a:lnTo>
                    <a:lnTo>
                      <a:pt x="55" y="2"/>
                    </a:lnTo>
                    <a:lnTo>
                      <a:pt x="60" y="5"/>
                    </a:lnTo>
                    <a:lnTo>
                      <a:pt x="65" y="12"/>
                    </a:lnTo>
                    <a:lnTo>
                      <a:pt x="67" y="19"/>
                    </a:lnTo>
                    <a:lnTo>
                      <a:pt x="92" y="482"/>
                    </a:lnTo>
                    <a:lnTo>
                      <a:pt x="87" y="487"/>
                    </a:lnTo>
                    <a:lnTo>
                      <a:pt x="80" y="492"/>
                    </a:lnTo>
                    <a:lnTo>
                      <a:pt x="74" y="497"/>
                    </a:lnTo>
                    <a:lnTo>
                      <a:pt x="65" y="502"/>
                    </a:lnTo>
                    <a:lnTo>
                      <a:pt x="57" y="507"/>
                    </a:lnTo>
                    <a:lnTo>
                      <a:pt x="48" y="512"/>
                    </a:lnTo>
                    <a:lnTo>
                      <a:pt x="38" y="517"/>
                    </a:lnTo>
                    <a:lnTo>
                      <a:pt x="28" y="522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89" name="Freeform 41"/>
              <p:cNvSpPr>
                <a:spLocks/>
              </p:cNvSpPr>
              <p:nvPr/>
            </p:nvSpPr>
            <p:spPr bwMode="auto">
              <a:xfrm>
                <a:off x="6628" y="1807"/>
                <a:ext cx="244" cy="36"/>
              </a:xfrm>
              <a:custGeom>
                <a:avLst/>
                <a:gdLst>
                  <a:gd name="T0" fmla="*/ 2 w 465"/>
                  <a:gd name="T1" fmla="*/ 0 h 128"/>
                  <a:gd name="T2" fmla="*/ 2 w 465"/>
                  <a:gd name="T3" fmla="*/ 0 h 128"/>
                  <a:gd name="T4" fmla="*/ 2 w 465"/>
                  <a:gd name="T5" fmla="*/ 0 h 128"/>
                  <a:gd name="T6" fmla="*/ 2 w 465"/>
                  <a:gd name="T7" fmla="*/ 0 h 128"/>
                  <a:gd name="T8" fmla="*/ 2 w 465"/>
                  <a:gd name="T9" fmla="*/ 0 h 128"/>
                  <a:gd name="T10" fmla="*/ 1 w 465"/>
                  <a:gd name="T11" fmla="*/ 0 h 128"/>
                  <a:gd name="T12" fmla="*/ 1 w 465"/>
                  <a:gd name="T13" fmla="*/ 0 h 128"/>
                  <a:gd name="T14" fmla="*/ 1 w 465"/>
                  <a:gd name="T15" fmla="*/ 0 h 128"/>
                  <a:gd name="T16" fmla="*/ 0 w 465"/>
                  <a:gd name="T17" fmla="*/ 0 h 128"/>
                  <a:gd name="T18" fmla="*/ 0 w 465"/>
                  <a:gd name="T19" fmla="*/ 0 h 128"/>
                  <a:gd name="T20" fmla="*/ 16 w 465"/>
                  <a:gd name="T21" fmla="*/ 0 h 128"/>
                  <a:gd name="T22" fmla="*/ 18 w 465"/>
                  <a:gd name="T23" fmla="*/ 0 h 128"/>
                  <a:gd name="T24" fmla="*/ 18 w 465"/>
                  <a:gd name="T25" fmla="*/ 0 h 128"/>
                  <a:gd name="T26" fmla="*/ 17 w 465"/>
                  <a:gd name="T27" fmla="*/ 0 h 128"/>
                  <a:gd name="T28" fmla="*/ 16 w 465"/>
                  <a:gd name="T29" fmla="*/ 0 h 128"/>
                  <a:gd name="T30" fmla="*/ 16 w 465"/>
                  <a:gd name="T31" fmla="*/ 0 h 128"/>
                  <a:gd name="T32" fmla="*/ 15 w 465"/>
                  <a:gd name="T33" fmla="*/ 0 h 128"/>
                  <a:gd name="T34" fmla="*/ 14 w 465"/>
                  <a:gd name="T35" fmla="*/ 0 h 128"/>
                  <a:gd name="T36" fmla="*/ 14 w 465"/>
                  <a:gd name="T37" fmla="*/ 0 h 128"/>
                  <a:gd name="T38" fmla="*/ 13 w 465"/>
                  <a:gd name="T39" fmla="*/ 0 h 128"/>
                  <a:gd name="T40" fmla="*/ 12 w 465"/>
                  <a:gd name="T41" fmla="*/ 0 h 128"/>
                  <a:gd name="T42" fmla="*/ 12 w 465"/>
                  <a:gd name="T43" fmla="*/ 0 h 128"/>
                  <a:gd name="T44" fmla="*/ 10 w 465"/>
                  <a:gd name="T45" fmla="*/ 0 h 128"/>
                  <a:gd name="T46" fmla="*/ 9 w 465"/>
                  <a:gd name="T47" fmla="*/ 0 h 128"/>
                  <a:gd name="T48" fmla="*/ 9 w 465"/>
                  <a:gd name="T49" fmla="*/ 0 h 128"/>
                  <a:gd name="T50" fmla="*/ 8 w 465"/>
                  <a:gd name="T51" fmla="*/ 0 h 128"/>
                  <a:gd name="T52" fmla="*/ 7 w 465"/>
                  <a:gd name="T53" fmla="*/ 0 h 128"/>
                  <a:gd name="T54" fmla="*/ 6 w 465"/>
                  <a:gd name="T55" fmla="*/ 0 h 128"/>
                  <a:gd name="T56" fmla="*/ 6 w 465"/>
                  <a:gd name="T57" fmla="*/ 0 h 128"/>
                  <a:gd name="T58" fmla="*/ 5 w 465"/>
                  <a:gd name="T59" fmla="*/ 0 h 128"/>
                  <a:gd name="T60" fmla="*/ 5 w 465"/>
                  <a:gd name="T61" fmla="*/ 0 h 128"/>
                  <a:gd name="T62" fmla="*/ 4 w 465"/>
                  <a:gd name="T63" fmla="*/ 0 h 128"/>
                  <a:gd name="T64" fmla="*/ 4 w 465"/>
                  <a:gd name="T65" fmla="*/ 0 h 128"/>
                  <a:gd name="T66" fmla="*/ 3 w 465"/>
                  <a:gd name="T67" fmla="*/ 0 h 128"/>
                  <a:gd name="T68" fmla="*/ 3 w 465"/>
                  <a:gd name="T69" fmla="*/ 0 h 128"/>
                  <a:gd name="T70" fmla="*/ 2 w 465"/>
                  <a:gd name="T71" fmla="*/ 0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128"/>
                  <a:gd name="T110" fmla="*/ 465 w 465"/>
                  <a:gd name="T111" fmla="*/ 128 h 1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128">
                    <a:moveTo>
                      <a:pt x="57" y="125"/>
                    </a:moveTo>
                    <a:lnTo>
                      <a:pt x="52" y="118"/>
                    </a:lnTo>
                    <a:lnTo>
                      <a:pt x="47" y="110"/>
                    </a:lnTo>
                    <a:lnTo>
                      <a:pt x="42" y="100"/>
                    </a:lnTo>
                    <a:lnTo>
                      <a:pt x="35" y="90"/>
                    </a:lnTo>
                    <a:lnTo>
                      <a:pt x="27" y="78"/>
                    </a:lnTo>
                    <a:lnTo>
                      <a:pt x="18" y="67"/>
                    </a:lnTo>
                    <a:lnTo>
                      <a:pt x="10" y="56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403" y="0"/>
                    </a:lnTo>
                    <a:lnTo>
                      <a:pt x="465" y="100"/>
                    </a:lnTo>
                    <a:lnTo>
                      <a:pt x="448" y="103"/>
                    </a:lnTo>
                    <a:lnTo>
                      <a:pt x="432" y="107"/>
                    </a:lnTo>
                    <a:lnTo>
                      <a:pt x="415" y="110"/>
                    </a:lnTo>
                    <a:lnTo>
                      <a:pt x="397" y="112"/>
                    </a:lnTo>
                    <a:lnTo>
                      <a:pt x="378" y="115"/>
                    </a:lnTo>
                    <a:lnTo>
                      <a:pt x="360" y="117"/>
                    </a:lnTo>
                    <a:lnTo>
                      <a:pt x="341" y="118"/>
                    </a:lnTo>
                    <a:lnTo>
                      <a:pt x="323" y="122"/>
                    </a:lnTo>
                    <a:lnTo>
                      <a:pt x="303" y="123"/>
                    </a:lnTo>
                    <a:lnTo>
                      <a:pt x="283" y="125"/>
                    </a:lnTo>
                    <a:lnTo>
                      <a:pt x="263" y="125"/>
                    </a:lnTo>
                    <a:lnTo>
                      <a:pt x="243" y="127"/>
                    </a:lnTo>
                    <a:lnTo>
                      <a:pt x="223" y="127"/>
                    </a:lnTo>
                    <a:lnTo>
                      <a:pt x="201" y="128"/>
                    </a:lnTo>
                    <a:lnTo>
                      <a:pt x="181" y="128"/>
                    </a:lnTo>
                    <a:lnTo>
                      <a:pt x="159" y="128"/>
                    </a:lnTo>
                    <a:lnTo>
                      <a:pt x="146" y="128"/>
                    </a:lnTo>
                    <a:lnTo>
                      <a:pt x="132" y="128"/>
                    </a:lnTo>
                    <a:lnTo>
                      <a:pt x="119" y="128"/>
                    </a:lnTo>
                    <a:lnTo>
                      <a:pt x="107" y="127"/>
                    </a:lnTo>
                    <a:lnTo>
                      <a:pt x="94" y="127"/>
                    </a:lnTo>
                    <a:lnTo>
                      <a:pt x="82" y="127"/>
                    </a:lnTo>
                    <a:lnTo>
                      <a:pt x="69" y="125"/>
                    </a:ln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0" name="Freeform 42"/>
              <p:cNvSpPr>
                <a:spLocks/>
              </p:cNvSpPr>
              <p:nvPr/>
            </p:nvSpPr>
            <p:spPr bwMode="auto">
              <a:xfrm>
                <a:off x="6586" y="1583"/>
                <a:ext cx="307" cy="167"/>
              </a:xfrm>
              <a:custGeom>
                <a:avLst/>
                <a:gdLst>
                  <a:gd name="T0" fmla="*/ 12 w 583"/>
                  <a:gd name="T1" fmla="*/ 0 h 590"/>
                  <a:gd name="T2" fmla="*/ 15 w 583"/>
                  <a:gd name="T3" fmla="*/ 0 h 590"/>
                  <a:gd name="T4" fmla="*/ 17 w 583"/>
                  <a:gd name="T5" fmla="*/ 0 h 590"/>
                  <a:gd name="T6" fmla="*/ 18 w 583"/>
                  <a:gd name="T7" fmla="*/ 0 h 590"/>
                  <a:gd name="T8" fmla="*/ 21 w 583"/>
                  <a:gd name="T9" fmla="*/ 0 h 590"/>
                  <a:gd name="T10" fmla="*/ 22 w 583"/>
                  <a:gd name="T11" fmla="*/ 0 h 590"/>
                  <a:gd name="T12" fmla="*/ 23 w 583"/>
                  <a:gd name="T13" fmla="*/ 0 h 590"/>
                  <a:gd name="T14" fmla="*/ 24 w 583"/>
                  <a:gd name="T15" fmla="*/ 1 h 590"/>
                  <a:gd name="T16" fmla="*/ 24 w 583"/>
                  <a:gd name="T17" fmla="*/ 1 h 590"/>
                  <a:gd name="T18" fmla="*/ 23 w 583"/>
                  <a:gd name="T19" fmla="*/ 1 h 590"/>
                  <a:gd name="T20" fmla="*/ 22 w 583"/>
                  <a:gd name="T21" fmla="*/ 1 h 590"/>
                  <a:gd name="T22" fmla="*/ 19 w 583"/>
                  <a:gd name="T23" fmla="*/ 1 h 590"/>
                  <a:gd name="T24" fmla="*/ 18 w 583"/>
                  <a:gd name="T25" fmla="*/ 1 h 590"/>
                  <a:gd name="T26" fmla="*/ 17 w 583"/>
                  <a:gd name="T27" fmla="*/ 1 h 590"/>
                  <a:gd name="T28" fmla="*/ 17 w 583"/>
                  <a:gd name="T29" fmla="*/ 1 h 590"/>
                  <a:gd name="T30" fmla="*/ 16 w 583"/>
                  <a:gd name="T31" fmla="*/ 1 h 590"/>
                  <a:gd name="T32" fmla="*/ 14 w 583"/>
                  <a:gd name="T33" fmla="*/ 1 h 590"/>
                  <a:gd name="T34" fmla="*/ 12 w 583"/>
                  <a:gd name="T35" fmla="*/ 1 h 590"/>
                  <a:gd name="T36" fmla="*/ 12 w 583"/>
                  <a:gd name="T37" fmla="*/ 1 h 590"/>
                  <a:gd name="T38" fmla="*/ 11 w 583"/>
                  <a:gd name="T39" fmla="*/ 1 h 590"/>
                  <a:gd name="T40" fmla="*/ 11 w 583"/>
                  <a:gd name="T41" fmla="*/ 1 h 590"/>
                  <a:gd name="T42" fmla="*/ 10 w 583"/>
                  <a:gd name="T43" fmla="*/ 1 h 590"/>
                  <a:gd name="T44" fmla="*/ 9 w 583"/>
                  <a:gd name="T45" fmla="*/ 1 h 590"/>
                  <a:gd name="T46" fmla="*/ 9 w 583"/>
                  <a:gd name="T47" fmla="*/ 1 h 590"/>
                  <a:gd name="T48" fmla="*/ 8 w 583"/>
                  <a:gd name="T49" fmla="*/ 1 h 590"/>
                  <a:gd name="T50" fmla="*/ 7 w 583"/>
                  <a:gd name="T51" fmla="*/ 0 h 590"/>
                  <a:gd name="T52" fmla="*/ 0 w 583"/>
                  <a:gd name="T53" fmla="*/ 0 h 590"/>
                  <a:gd name="T54" fmla="*/ 1 w 583"/>
                  <a:gd name="T55" fmla="*/ 0 h 590"/>
                  <a:gd name="T56" fmla="*/ 1 w 583"/>
                  <a:gd name="T57" fmla="*/ 0 h 590"/>
                  <a:gd name="T58" fmla="*/ 2 w 583"/>
                  <a:gd name="T59" fmla="*/ 0 h 590"/>
                  <a:gd name="T60" fmla="*/ 4 w 583"/>
                  <a:gd name="T61" fmla="*/ 0 h 590"/>
                  <a:gd name="T62" fmla="*/ 5 w 583"/>
                  <a:gd name="T63" fmla="*/ 0 h 590"/>
                  <a:gd name="T64" fmla="*/ 7 w 583"/>
                  <a:gd name="T65" fmla="*/ 0 h 590"/>
                  <a:gd name="T66" fmla="*/ 9 w 583"/>
                  <a:gd name="T67" fmla="*/ 0 h 590"/>
                  <a:gd name="T68" fmla="*/ 11 w 583"/>
                  <a:gd name="T69" fmla="*/ 0 h 5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3"/>
                  <a:gd name="T106" fmla="*/ 0 h 590"/>
                  <a:gd name="T107" fmla="*/ 583 w 583"/>
                  <a:gd name="T108" fmla="*/ 590 h 5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3" h="590">
                    <a:moveTo>
                      <a:pt x="273" y="0"/>
                    </a:moveTo>
                    <a:lnTo>
                      <a:pt x="303" y="1"/>
                    </a:lnTo>
                    <a:lnTo>
                      <a:pt x="332" y="5"/>
                    </a:lnTo>
                    <a:lnTo>
                      <a:pt x="360" y="13"/>
                    </a:lnTo>
                    <a:lnTo>
                      <a:pt x="387" y="23"/>
                    </a:lnTo>
                    <a:lnTo>
                      <a:pt x="414" y="35"/>
                    </a:lnTo>
                    <a:lnTo>
                      <a:pt x="439" y="50"/>
                    </a:lnTo>
                    <a:lnTo>
                      <a:pt x="462" y="66"/>
                    </a:lnTo>
                    <a:lnTo>
                      <a:pt x="486" y="87"/>
                    </a:lnTo>
                    <a:lnTo>
                      <a:pt x="506" y="108"/>
                    </a:lnTo>
                    <a:lnTo>
                      <a:pt x="524" y="132"/>
                    </a:lnTo>
                    <a:lnTo>
                      <a:pt x="541" y="155"/>
                    </a:lnTo>
                    <a:lnTo>
                      <a:pt x="554" y="182"/>
                    </a:lnTo>
                    <a:lnTo>
                      <a:pt x="566" y="209"/>
                    </a:lnTo>
                    <a:lnTo>
                      <a:pt x="574" y="236"/>
                    </a:lnTo>
                    <a:lnTo>
                      <a:pt x="579" y="264"/>
                    </a:lnTo>
                    <a:lnTo>
                      <a:pt x="583" y="292"/>
                    </a:lnTo>
                    <a:lnTo>
                      <a:pt x="581" y="333"/>
                    </a:lnTo>
                    <a:lnTo>
                      <a:pt x="574" y="376"/>
                    </a:lnTo>
                    <a:lnTo>
                      <a:pt x="563" y="418"/>
                    </a:lnTo>
                    <a:lnTo>
                      <a:pt x="548" y="458"/>
                    </a:lnTo>
                    <a:lnTo>
                      <a:pt x="527" y="497"/>
                    </a:lnTo>
                    <a:lnTo>
                      <a:pt x="506" y="530"/>
                    </a:lnTo>
                    <a:lnTo>
                      <a:pt x="481" y="559"/>
                    </a:lnTo>
                    <a:lnTo>
                      <a:pt x="454" y="579"/>
                    </a:lnTo>
                    <a:lnTo>
                      <a:pt x="444" y="584"/>
                    </a:lnTo>
                    <a:lnTo>
                      <a:pt x="435" y="587"/>
                    </a:lnTo>
                    <a:lnTo>
                      <a:pt x="427" y="589"/>
                    </a:lnTo>
                    <a:lnTo>
                      <a:pt x="419" y="590"/>
                    </a:lnTo>
                    <a:lnTo>
                      <a:pt x="409" y="590"/>
                    </a:lnTo>
                    <a:lnTo>
                      <a:pt x="400" y="589"/>
                    </a:lnTo>
                    <a:lnTo>
                      <a:pt x="392" y="585"/>
                    </a:lnTo>
                    <a:lnTo>
                      <a:pt x="384" y="582"/>
                    </a:lnTo>
                    <a:lnTo>
                      <a:pt x="350" y="555"/>
                    </a:lnTo>
                    <a:lnTo>
                      <a:pt x="323" y="518"/>
                    </a:lnTo>
                    <a:lnTo>
                      <a:pt x="303" y="477"/>
                    </a:lnTo>
                    <a:lnTo>
                      <a:pt x="290" y="435"/>
                    </a:lnTo>
                    <a:lnTo>
                      <a:pt x="280" y="395"/>
                    </a:lnTo>
                    <a:lnTo>
                      <a:pt x="273" y="361"/>
                    </a:lnTo>
                    <a:lnTo>
                      <a:pt x="270" y="338"/>
                    </a:lnTo>
                    <a:lnTo>
                      <a:pt x="270" y="329"/>
                    </a:lnTo>
                    <a:lnTo>
                      <a:pt x="266" y="313"/>
                    </a:lnTo>
                    <a:lnTo>
                      <a:pt x="261" y="296"/>
                    </a:lnTo>
                    <a:lnTo>
                      <a:pt x="253" y="281"/>
                    </a:lnTo>
                    <a:lnTo>
                      <a:pt x="241" y="267"/>
                    </a:lnTo>
                    <a:lnTo>
                      <a:pt x="235" y="262"/>
                    </a:lnTo>
                    <a:lnTo>
                      <a:pt x="226" y="257"/>
                    </a:lnTo>
                    <a:lnTo>
                      <a:pt x="220" y="252"/>
                    </a:lnTo>
                    <a:lnTo>
                      <a:pt x="211" y="249"/>
                    </a:lnTo>
                    <a:lnTo>
                      <a:pt x="205" y="246"/>
                    </a:lnTo>
                    <a:lnTo>
                      <a:pt x="196" y="244"/>
                    </a:lnTo>
                    <a:lnTo>
                      <a:pt x="188" y="242"/>
                    </a:lnTo>
                    <a:lnTo>
                      <a:pt x="179" y="242"/>
                    </a:lnTo>
                    <a:lnTo>
                      <a:pt x="0" y="242"/>
                    </a:lnTo>
                    <a:lnTo>
                      <a:pt x="5" y="217"/>
                    </a:lnTo>
                    <a:lnTo>
                      <a:pt x="10" y="192"/>
                    </a:lnTo>
                    <a:lnTo>
                      <a:pt x="19" y="169"/>
                    </a:lnTo>
                    <a:lnTo>
                      <a:pt x="31" y="145"/>
                    </a:lnTo>
                    <a:lnTo>
                      <a:pt x="42" y="125"/>
                    </a:lnTo>
                    <a:lnTo>
                      <a:pt x="57" y="105"/>
                    </a:lnTo>
                    <a:lnTo>
                      <a:pt x="72" y="87"/>
                    </a:lnTo>
                    <a:lnTo>
                      <a:pt x="89" y="68"/>
                    </a:lnTo>
                    <a:lnTo>
                      <a:pt x="109" y="53"/>
                    </a:lnTo>
                    <a:lnTo>
                      <a:pt x="129" y="40"/>
                    </a:lnTo>
                    <a:lnTo>
                      <a:pt x="151" y="28"/>
                    </a:lnTo>
                    <a:lnTo>
                      <a:pt x="173" y="18"/>
                    </a:lnTo>
                    <a:lnTo>
                      <a:pt x="196" y="10"/>
                    </a:lnTo>
                    <a:lnTo>
                      <a:pt x="221" y="5"/>
                    </a:lnTo>
                    <a:lnTo>
                      <a:pt x="246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1" name="Freeform 43"/>
              <p:cNvSpPr>
                <a:spLocks/>
              </p:cNvSpPr>
              <p:nvPr/>
            </p:nvSpPr>
            <p:spPr bwMode="auto">
              <a:xfrm>
                <a:off x="6458" y="1664"/>
                <a:ext cx="375" cy="139"/>
              </a:xfrm>
              <a:custGeom>
                <a:avLst/>
                <a:gdLst>
                  <a:gd name="T0" fmla="*/ 0 w 711"/>
                  <a:gd name="T1" fmla="*/ 1 h 489"/>
                  <a:gd name="T2" fmla="*/ 1 w 711"/>
                  <a:gd name="T3" fmla="*/ 1 h 489"/>
                  <a:gd name="T4" fmla="*/ 1 w 711"/>
                  <a:gd name="T5" fmla="*/ 0 h 489"/>
                  <a:gd name="T6" fmla="*/ 2 w 711"/>
                  <a:gd name="T7" fmla="*/ 0 h 489"/>
                  <a:gd name="T8" fmla="*/ 3 w 711"/>
                  <a:gd name="T9" fmla="*/ 0 h 489"/>
                  <a:gd name="T10" fmla="*/ 4 w 711"/>
                  <a:gd name="T11" fmla="*/ 0 h 489"/>
                  <a:gd name="T12" fmla="*/ 6 w 711"/>
                  <a:gd name="T13" fmla="*/ 0 h 489"/>
                  <a:gd name="T14" fmla="*/ 7 w 711"/>
                  <a:gd name="T15" fmla="*/ 0 h 489"/>
                  <a:gd name="T16" fmla="*/ 9 w 711"/>
                  <a:gd name="T17" fmla="*/ 0 h 489"/>
                  <a:gd name="T18" fmla="*/ 17 w 711"/>
                  <a:gd name="T19" fmla="*/ 0 h 489"/>
                  <a:gd name="T20" fmla="*/ 17 w 711"/>
                  <a:gd name="T21" fmla="*/ 0 h 489"/>
                  <a:gd name="T22" fmla="*/ 18 w 711"/>
                  <a:gd name="T23" fmla="*/ 0 h 489"/>
                  <a:gd name="T24" fmla="*/ 18 w 711"/>
                  <a:gd name="T25" fmla="*/ 0 h 489"/>
                  <a:gd name="T26" fmla="*/ 18 w 711"/>
                  <a:gd name="T27" fmla="*/ 0 h 489"/>
                  <a:gd name="T28" fmla="*/ 19 w 711"/>
                  <a:gd name="T29" fmla="*/ 0 h 489"/>
                  <a:gd name="T30" fmla="*/ 19 w 711"/>
                  <a:gd name="T31" fmla="*/ 0 h 489"/>
                  <a:gd name="T32" fmla="*/ 19 w 711"/>
                  <a:gd name="T33" fmla="*/ 0 h 489"/>
                  <a:gd name="T34" fmla="*/ 19 w 711"/>
                  <a:gd name="T35" fmla="*/ 0 h 489"/>
                  <a:gd name="T36" fmla="*/ 19 w 711"/>
                  <a:gd name="T37" fmla="*/ 0 h 489"/>
                  <a:gd name="T38" fmla="*/ 19 w 711"/>
                  <a:gd name="T39" fmla="*/ 0 h 489"/>
                  <a:gd name="T40" fmla="*/ 20 w 711"/>
                  <a:gd name="T41" fmla="*/ 0 h 489"/>
                  <a:gd name="T42" fmla="*/ 20 w 711"/>
                  <a:gd name="T43" fmla="*/ 0 h 489"/>
                  <a:gd name="T44" fmla="*/ 21 w 711"/>
                  <a:gd name="T45" fmla="*/ 0 h 489"/>
                  <a:gd name="T46" fmla="*/ 22 w 711"/>
                  <a:gd name="T47" fmla="*/ 1 h 489"/>
                  <a:gd name="T48" fmla="*/ 23 w 711"/>
                  <a:gd name="T49" fmla="*/ 1 h 489"/>
                  <a:gd name="T50" fmla="*/ 25 w 711"/>
                  <a:gd name="T51" fmla="*/ 1 h 489"/>
                  <a:gd name="T52" fmla="*/ 25 w 711"/>
                  <a:gd name="T53" fmla="*/ 1 h 489"/>
                  <a:gd name="T54" fmla="*/ 26 w 711"/>
                  <a:gd name="T55" fmla="*/ 1 h 489"/>
                  <a:gd name="T56" fmla="*/ 26 w 711"/>
                  <a:gd name="T57" fmla="*/ 1 h 489"/>
                  <a:gd name="T58" fmla="*/ 26 w 711"/>
                  <a:gd name="T59" fmla="*/ 1 h 489"/>
                  <a:gd name="T60" fmla="*/ 27 w 711"/>
                  <a:gd name="T61" fmla="*/ 1 h 489"/>
                  <a:gd name="T62" fmla="*/ 27 w 711"/>
                  <a:gd name="T63" fmla="*/ 1 h 489"/>
                  <a:gd name="T64" fmla="*/ 28 w 711"/>
                  <a:gd name="T65" fmla="*/ 1 h 489"/>
                  <a:gd name="T66" fmla="*/ 28 w 711"/>
                  <a:gd name="T67" fmla="*/ 1 h 489"/>
                  <a:gd name="T68" fmla="*/ 29 w 711"/>
                  <a:gd name="T69" fmla="*/ 1 h 489"/>
                  <a:gd name="T70" fmla="*/ 13 w 711"/>
                  <a:gd name="T71" fmla="*/ 1 h 489"/>
                  <a:gd name="T72" fmla="*/ 12 w 711"/>
                  <a:gd name="T73" fmla="*/ 1 h 489"/>
                  <a:gd name="T74" fmla="*/ 12 w 711"/>
                  <a:gd name="T75" fmla="*/ 1 h 489"/>
                  <a:gd name="T76" fmla="*/ 12 w 711"/>
                  <a:gd name="T77" fmla="*/ 1 h 489"/>
                  <a:gd name="T78" fmla="*/ 11 w 711"/>
                  <a:gd name="T79" fmla="*/ 1 h 489"/>
                  <a:gd name="T80" fmla="*/ 11 w 711"/>
                  <a:gd name="T81" fmla="*/ 1 h 489"/>
                  <a:gd name="T82" fmla="*/ 10 w 711"/>
                  <a:gd name="T83" fmla="*/ 1 h 489"/>
                  <a:gd name="T84" fmla="*/ 9 w 711"/>
                  <a:gd name="T85" fmla="*/ 1 h 489"/>
                  <a:gd name="T86" fmla="*/ 8 w 711"/>
                  <a:gd name="T87" fmla="*/ 1 h 489"/>
                  <a:gd name="T88" fmla="*/ 8 w 711"/>
                  <a:gd name="T89" fmla="*/ 1 h 489"/>
                  <a:gd name="T90" fmla="*/ 7 w 711"/>
                  <a:gd name="T91" fmla="*/ 1 h 489"/>
                  <a:gd name="T92" fmla="*/ 6 w 711"/>
                  <a:gd name="T93" fmla="*/ 1 h 489"/>
                  <a:gd name="T94" fmla="*/ 5 w 711"/>
                  <a:gd name="T95" fmla="*/ 1 h 489"/>
                  <a:gd name="T96" fmla="*/ 4 w 711"/>
                  <a:gd name="T97" fmla="*/ 1 h 489"/>
                  <a:gd name="T98" fmla="*/ 3 w 711"/>
                  <a:gd name="T99" fmla="*/ 1 h 489"/>
                  <a:gd name="T100" fmla="*/ 2 w 711"/>
                  <a:gd name="T101" fmla="*/ 1 h 489"/>
                  <a:gd name="T102" fmla="*/ 2 w 711"/>
                  <a:gd name="T103" fmla="*/ 1 h 489"/>
                  <a:gd name="T104" fmla="*/ 1 w 711"/>
                  <a:gd name="T105" fmla="*/ 1 h 489"/>
                  <a:gd name="T106" fmla="*/ 1 w 711"/>
                  <a:gd name="T107" fmla="*/ 1 h 489"/>
                  <a:gd name="T108" fmla="*/ 0 w 711"/>
                  <a:gd name="T109" fmla="*/ 1 h 489"/>
                  <a:gd name="T110" fmla="*/ 0 w 711"/>
                  <a:gd name="T111" fmla="*/ 1 h 489"/>
                  <a:gd name="T112" fmla="*/ 0 w 711"/>
                  <a:gd name="T113" fmla="*/ 1 h 489"/>
                  <a:gd name="T114" fmla="*/ 0 w 711"/>
                  <a:gd name="T115" fmla="*/ 1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1"/>
                  <a:gd name="T175" fmla="*/ 0 h 489"/>
                  <a:gd name="T176" fmla="*/ 711 w 711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1" h="489">
                    <a:moveTo>
                      <a:pt x="0" y="258"/>
                    </a:moveTo>
                    <a:lnTo>
                      <a:pt x="1" y="245"/>
                    </a:lnTo>
                    <a:lnTo>
                      <a:pt x="11" y="223"/>
                    </a:lnTo>
                    <a:lnTo>
                      <a:pt x="32" y="195"/>
                    </a:lnTo>
                    <a:lnTo>
                      <a:pt x="60" y="161"/>
                    </a:lnTo>
                    <a:lnTo>
                      <a:pt x="93" y="124"/>
                    </a:lnTo>
                    <a:lnTo>
                      <a:pt x="134" y="84"/>
                    </a:lnTo>
                    <a:lnTo>
                      <a:pt x="179" y="42"/>
                    </a:lnTo>
                    <a:lnTo>
                      <a:pt x="226" y="0"/>
                    </a:lnTo>
                    <a:lnTo>
                      <a:pt x="423" y="0"/>
                    </a:lnTo>
                    <a:lnTo>
                      <a:pt x="431" y="2"/>
                    </a:lnTo>
                    <a:lnTo>
                      <a:pt x="440" y="4"/>
                    </a:lnTo>
                    <a:lnTo>
                      <a:pt x="447" y="7"/>
                    </a:lnTo>
                    <a:lnTo>
                      <a:pt x="453" y="12"/>
                    </a:lnTo>
                    <a:lnTo>
                      <a:pt x="458" y="19"/>
                    </a:lnTo>
                    <a:lnTo>
                      <a:pt x="463" y="26"/>
                    </a:lnTo>
                    <a:lnTo>
                      <a:pt x="465" y="34"/>
                    </a:lnTo>
                    <a:lnTo>
                      <a:pt x="467" y="42"/>
                    </a:lnTo>
                    <a:lnTo>
                      <a:pt x="468" y="54"/>
                    </a:lnTo>
                    <a:lnTo>
                      <a:pt x="472" y="82"/>
                    </a:lnTo>
                    <a:lnTo>
                      <a:pt x="478" y="119"/>
                    </a:lnTo>
                    <a:lnTo>
                      <a:pt x="490" y="164"/>
                    </a:lnTo>
                    <a:lnTo>
                      <a:pt x="507" y="211"/>
                    </a:lnTo>
                    <a:lnTo>
                      <a:pt x="532" y="258"/>
                    </a:lnTo>
                    <a:lnTo>
                      <a:pt x="564" y="300"/>
                    </a:lnTo>
                    <a:lnTo>
                      <a:pt x="606" y="332"/>
                    </a:lnTo>
                    <a:lnTo>
                      <a:pt x="617" y="337"/>
                    </a:lnTo>
                    <a:lnTo>
                      <a:pt x="629" y="342"/>
                    </a:lnTo>
                    <a:lnTo>
                      <a:pt x="639" y="345"/>
                    </a:lnTo>
                    <a:lnTo>
                      <a:pt x="651" y="347"/>
                    </a:lnTo>
                    <a:lnTo>
                      <a:pt x="662" y="347"/>
                    </a:lnTo>
                    <a:lnTo>
                      <a:pt x="674" y="347"/>
                    </a:lnTo>
                    <a:lnTo>
                      <a:pt x="686" y="344"/>
                    </a:lnTo>
                    <a:lnTo>
                      <a:pt x="698" y="340"/>
                    </a:lnTo>
                    <a:lnTo>
                      <a:pt x="711" y="459"/>
                    </a:lnTo>
                    <a:lnTo>
                      <a:pt x="319" y="489"/>
                    </a:lnTo>
                    <a:lnTo>
                      <a:pt x="298" y="307"/>
                    </a:lnTo>
                    <a:lnTo>
                      <a:pt x="278" y="307"/>
                    </a:lnTo>
                    <a:lnTo>
                      <a:pt x="276" y="307"/>
                    </a:lnTo>
                    <a:lnTo>
                      <a:pt x="269" y="307"/>
                    </a:lnTo>
                    <a:lnTo>
                      <a:pt x="259" y="305"/>
                    </a:lnTo>
                    <a:lnTo>
                      <a:pt x="246" y="305"/>
                    </a:lnTo>
                    <a:lnTo>
                      <a:pt x="229" y="303"/>
                    </a:lnTo>
                    <a:lnTo>
                      <a:pt x="211" y="302"/>
                    </a:lnTo>
                    <a:lnTo>
                      <a:pt x="191" y="300"/>
                    </a:lnTo>
                    <a:lnTo>
                      <a:pt x="169" y="298"/>
                    </a:lnTo>
                    <a:lnTo>
                      <a:pt x="147" y="295"/>
                    </a:lnTo>
                    <a:lnTo>
                      <a:pt x="124" y="292"/>
                    </a:lnTo>
                    <a:lnTo>
                      <a:pt x="100" y="288"/>
                    </a:lnTo>
                    <a:lnTo>
                      <a:pt x="78" y="283"/>
                    </a:lnTo>
                    <a:lnTo>
                      <a:pt x="57" y="278"/>
                    </a:lnTo>
                    <a:lnTo>
                      <a:pt x="37" y="273"/>
                    </a:lnTo>
                    <a:lnTo>
                      <a:pt x="18" y="267"/>
                    </a:lnTo>
                    <a:lnTo>
                      <a:pt x="1" y="26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2" name="Freeform 44"/>
              <p:cNvSpPr>
                <a:spLocks/>
              </p:cNvSpPr>
              <p:nvPr/>
            </p:nvSpPr>
            <p:spPr bwMode="auto">
              <a:xfrm>
                <a:off x="6547" y="1822"/>
                <a:ext cx="82" cy="20"/>
              </a:xfrm>
              <a:custGeom>
                <a:avLst/>
                <a:gdLst>
                  <a:gd name="T0" fmla="*/ 3 w 154"/>
                  <a:gd name="T1" fmla="*/ 0 h 71"/>
                  <a:gd name="T2" fmla="*/ 3 w 154"/>
                  <a:gd name="T3" fmla="*/ 0 h 71"/>
                  <a:gd name="T4" fmla="*/ 4 w 154"/>
                  <a:gd name="T5" fmla="*/ 0 h 71"/>
                  <a:gd name="T6" fmla="*/ 4 w 154"/>
                  <a:gd name="T7" fmla="*/ 0 h 71"/>
                  <a:gd name="T8" fmla="*/ 5 w 154"/>
                  <a:gd name="T9" fmla="*/ 0 h 71"/>
                  <a:gd name="T10" fmla="*/ 5 w 154"/>
                  <a:gd name="T11" fmla="*/ 0 h 71"/>
                  <a:gd name="T12" fmla="*/ 5 w 154"/>
                  <a:gd name="T13" fmla="*/ 0 h 71"/>
                  <a:gd name="T14" fmla="*/ 5 w 154"/>
                  <a:gd name="T15" fmla="*/ 0 h 71"/>
                  <a:gd name="T16" fmla="*/ 6 w 154"/>
                  <a:gd name="T17" fmla="*/ 0 h 71"/>
                  <a:gd name="T18" fmla="*/ 6 w 154"/>
                  <a:gd name="T19" fmla="*/ 0 h 71"/>
                  <a:gd name="T20" fmla="*/ 6 w 154"/>
                  <a:gd name="T21" fmla="*/ 0 h 71"/>
                  <a:gd name="T22" fmla="*/ 6 w 154"/>
                  <a:gd name="T23" fmla="*/ 0 h 71"/>
                  <a:gd name="T24" fmla="*/ 5 w 154"/>
                  <a:gd name="T25" fmla="*/ 0 h 71"/>
                  <a:gd name="T26" fmla="*/ 4 w 154"/>
                  <a:gd name="T27" fmla="*/ 0 h 71"/>
                  <a:gd name="T28" fmla="*/ 3 w 154"/>
                  <a:gd name="T29" fmla="*/ 0 h 71"/>
                  <a:gd name="T30" fmla="*/ 3 w 154"/>
                  <a:gd name="T31" fmla="*/ 0 h 71"/>
                  <a:gd name="T32" fmla="*/ 2 w 154"/>
                  <a:gd name="T33" fmla="*/ 0 h 71"/>
                  <a:gd name="T34" fmla="*/ 1 w 154"/>
                  <a:gd name="T35" fmla="*/ 0 h 71"/>
                  <a:gd name="T36" fmla="*/ 0 w 154"/>
                  <a:gd name="T37" fmla="*/ 0 h 71"/>
                  <a:gd name="T38" fmla="*/ 2 w 154"/>
                  <a:gd name="T39" fmla="*/ 0 h 71"/>
                  <a:gd name="T40" fmla="*/ 2 w 154"/>
                  <a:gd name="T41" fmla="*/ 0 h 71"/>
                  <a:gd name="T42" fmla="*/ 2 w 154"/>
                  <a:gd name="T43" fmla="*/ 0 h 71"/>
                  <a:gd name="T44" fmla="*/ 2 w 154"/>
                  <a:gd name="T45" fmla="*/ 0 h 71"/>
                  <a:gd name="T46" fmla="*/ 3 w 154"/>
                  <a:gd name="T47" fmla="*/ 0 h 71"/>
                  <a:gd name="T48" fmla="*/ 3 w 154"/>
                  <a:gd name="T49" fmla="*/ 0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71"/>
                  <a:gd name="T77" fmla="*/ 154 w 154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71">
                    <a:moveTo>
                      <a:pt x="77" y="0"/>
                    </a:moveTo>
                    <a:lnTo>
                      <a:pt x="82" y="0"/>
                    </a:lnTo>
                    <a:lnTo>
                      <a:pt x="89" y="2"/>
                    </a:lnTo>
                    <a:lnTo>
                      <a:pt x="98" y="5"/>
                    </a:lnTo>
                    <a:lnTo>
                      <a:pt x="106" y="12"/>
                    </a:lnTo>
                    <a:lnTo>
                      <a:pt x="106" y="16"/>
                    </a:lnTo>
                    <a:lnTo>
                      <a:pt x="111" y="17"/>
                    </a:lnTo>
                    <a:lnTo>
                      <a:pt x="123" y="29"/>
                    </a:lnTo>
                    <a:lnTo>
                      <a:pt x="133" y="41"/>
                    </a:lnTo>
                    <a:lnTo>
                      <a:pt x="144" y="56"/>
                    </a:lnTo>
                    <a:lnTo>
                      <a:pt x="154" y="71"/>
                    </a:lnTo>
                    <a:lnTo>
                      <a:pt x="134" y="69"/>
                    </a:lnTo>
                    <a:lnTo>
                      <a:pt x="114" y="67"/>
                    </a:lnTo>
                    <a:lnTo>
                      <a:pt x="94" y="64"/>
                    </a:lnTo>
                    <a:lnTo>
                      <a:pt x="74" y="62"/>
                    </a:lnTo>
                    <a:lnTo>
                      <a:pt x="56" y="59"/>
                    </a:lnTo>
                    <a:lnTo>
                      <a:pt x="37" y="56"/>
                    </a:lnTo>
                    <a:lnTo>
                      <a:pt x="19" y="52"/>
                    </a:lnTo>
                    <a:lnTo>
                      <a:pt x="0" y="49"/>
                    </a:lnTo>
                    <a:lnTo>
                      <a:pt x="49" y="32"/>
                    </a:lnTo>
                    <a:lnTo>
                      <a:pt x="44" y="17"/>
                    </a:lnTo>
                    <a:lnTo>
                      <a:pt x="47" y="14"/>
                    </a:lnTo>
                    <a:lnTo>
                      <a:pt x="54" y="10"/>
                    </a:lnTo>
                    <a:lnTo>
                      <a:pt x="62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3" name="Freeform 45"/>
              <p:cNvSpPr>
                <a:spLocks/>
              </p:cNvSpPr>
              <p:nvPr/>
            </p:nvSpPr>
            <p:spPr bwMode="auto">
              <a:xfrm>
                <a:off x="6487" y="1781"/>
                <a:ext cx="65" cy="43"/>
              </a:xfrm>
              <a:custGeom>
                <a:avLst/>
                <a:gdLst>
                  <a:gd name="T0" fmla="*/ 1 w 120"/>
                  <a:gd name="T1" fmla="*/ 0 h 149"/>
                  <a:gd name="T2" fmla="*/ 1 w 120"/>
                  <a:gd name="T3" fmla="*/ 0 h 149"/>
                  <a:gd name="T4" fmla="*/ 1 w 120"/>
                  <a:gd name="T5" fmla="*/ 0 h 149"/>
                  <a:gd name="T6" fmla="*/ 1 w 120"/>
                  <a:gd name="T7" fmla="*/ 0 h 149"/>
                  <a:gd name="T8" fmla="*/ 1 w 120"/>
                  <a:gd name="T9" fmla="*/ 0 h 149"/>
                  <a:gd name="T10" fmla="*/ 5 w 120"/>
                  <a:gd name="T11" fmla="*/ 0 h 149"/>
                  <a:gd name="T12" fmla="*/ 5 w 120"/>
                  <a:gd name="T13" fmla="*/ 0 h 149"/>
                  <a:gd name="T14" fmla="*/ 5 w 120"/>
                  <a:gd name="T15" fmla="*/ 0 h 149"/>
                  <a:gd name="T16" fmla="*/ 5 w 120"/>
                  <a:gd name="T17" fmla="*/ 0 h 149"/>
                  <a:gd name="T18" fmla="*/ 5 w 120"/>
                  <a:gd name="T19" fmla="*/ 0 h 149"/>
                  <a:gd name="T20" fmla="*/ 4 w 120"/>
                  <a:gd name="T21" fmla="*/ 0 h 149"/>
                  <a:gd name="T22" fmla="*/ 1 w 120"/>
                  <a:gd name="T23" fmla="*/ 0 h 149"/>
                  <a:gd name="T24" fmla="*/ 0 w 120"/>
                  <a:gd name="T25" fmla="*/ 0 h 149"/>
                  <a:gd name="T26" fmla="*/ 0 w 120"/>
                  <a:gd name="T27" fmla="*/ 0 h 149"/>
                  <a:gd name="T28" fmla="*/ 1 w 120"/>
                  <a:gd name="T29" fmla="*/ 0 h 149"/>
                  <a:gd name="T30" fmla="*/ 1 w 120"/>
                  <a:gd name="T31" fmla="*/ 0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149"/>
                  <a:gd name="T50" fmla="*/ 120 w 120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149">
                    <a:moveTo>
                      <a:pt x="6" y="5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120" y="130"/>
                    </a:lnTo>
                    <a:lnTo>
                      <a:pt x="118" y="132"/>
                    </a:lnTo>
                    <a:lnTo>
                      <a:pt x="117" y="135"/>
                    </a:lnTo>
                    <a:lnTo>
                      <a:pt x="115" y="137"/>
                    </a:lnTo>
                    <a:lnTo>
                      <a:pt x="115" y="140"/>
                    </a:lnTo>
                    <a:lnTo>
                      <a:pt x="93" y="149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4" name="Freeform 46"/>
              <p:cNvSpPr>
                <a:spLocks/>
              </p:cNvSpPr>
              <p:nvPr/>
            </p:nvSpPr>
            <p:spPr bwMode="auto">
              <a:xfrm>
                <a:off x="5906" y="1795"/>
                <a:ext cx="503" cy="75"/>
              </a:xfrm>
              <a:custGeom>
                <a:avLst/>
                <a:gdLst>
                  <a:gd name="T0" fmla="*/ 39 w 954"/>
                  <a:gd name="T1" fmla="*/ 0 h 264"/>
                  <a:gd name="T2" fmla="*/ 36 w 954"/>
                  <a:gd name="T3" fmla="*/ 0 h 264"/>
                  <a:gd name="T4" fmla="*/ 33 w 954"/>
                  <a:gd name="T5" fmla="*/ 0 h 264"/>
                  <a:gd name="T6" fmla="*/ 30 w 954"/>
                  <a:gd name="T7" fmla="*/ 0 h 264"/>
                  <a:gd name="T8" fmla="*/ 27 w 954"/>
                  <a:gd name="T9" fmla="*/ 0 h 264"/>
                  <a:gd name="T10" fmla="*/ 24 w 954"/>
                  <a:gd name="T11" fmla="*/ 0 h 264"/>
                  <a:gd name="T12" fmla="*/ 22 w 954"/>
                  <a:gd name="T13" fmla="*/ 0 h 264"/>
                  <a:gd name="T14" fmla="*/ 19 w 954"/>
                  <a:gd name="T15" fmla="*/ 0 h 264"/>
                  <a:gd name="T16" fmla="*/ 17 w 954"/>
                  <a:gd name="T17" fmla="*/ 0 h 264"/>
                  <a:gd name="T18" fmla="*/ 14 w 954"/>
                  <a:gd name="T19" fmla="*/ 0 h 264"/>
                  <a:gd name="T20" fmla="*/ 12 w 954"/>
                  <a:gd name="T21" fmla="*/ 0 h 264"/>
                  <a:gd name="T22" fmla="*/ 9 w 954"/>
                  <a:gd name="T23" fmla="*/ 0 h 264"/>
                  <a:gd name="T24" fmla="*/ 7 w 954"/>
                  <a:gd name="T25" fmla="*/ 0 h 264"/>
                  <a:gd name="T26" fmla="*/ 6 w 954"/>
                  <a:gd name="T27" fmla="*/ 0 h 264"/>
                  <a:gd name="T28" fmla="*/ 4 w 954"/>
                  <a:gd name="T29" fmla="*/ 0 h 264"/>
                  <a:gd name="T30" fmla="*/ 2 w 954"/>
                  <a:gd name="T31" fmla="*/ 1 h 264"/>
                  <a:gd name="T32" fmla="*/ 0 w 954"/>
                  <a:gd name="T33" fmla="*/ 1 h 264"/>
                  <a:gd name="T34" fmla="*/ 2 w 954"/>
                  <a:gd name="T35" fmla="*/ 0 h 264"/>
                  <a:gd name="T36" fmla="*/ 4 w 954"/>
                  <a:gd name="T37" fmla="*/ 0 h 264"/>
                  <a:gd name="T38" fmla="*/ 6 w 954"/>
                  <a:gd name="T39" fmla="*/ 0 h 264"/>
                  <a:gd name="T40" fmla="*/ 7 w 954"/>
                  <a:gd name="T41" fmla="*/ 0 h 264"/>
                  <a:gd name="T42" fmla="*/ 9 w 954"/>
                  <a:gd name="T43" fmla="*/ 0 h 264"/>
                  <a:gd name="T44" fmla="*/ 12 w 954"/>
                  <a:gd name="T45" fmla="*/ 0 h 264"/>
                  <a:gd name="T46" fmla="*/ 14 w 954"/>
                  <a:gd name="T47" fmla="*/ 0 h 264"/>
                  <a:gd name="T48" fmla="*/ 17 w 954"/>
                  <a:gd name="T49" fmla="*/ 0 h 264"/>
                  <a:gd name="T50" fmla="*/ 19 w 954"/>
                  <a:gd name="T51" fmla="*/ 0 h 264"/>
                  <a:gd name="T52" fmla="*/ 22 w 954"/>
                  <a:gd name="T53" fmla="*/ 0 h 264"/>
                  <a:gd name="T54" fmla="*/ 24 w 954"/>
                  <a:gd name="T55" fmla="*/ 0 h 264"/>
                  <a:gd name="T56" fmla="*/ 27 w 954"/>
                  <a:gd name="T57" fmla="*/ 0 h 264"/>
                  <a:gd name="T58" fmla="*/ 30 w 954"/>
                  <a:gd name="T59" fmla="*/ 0 h 264"/>
                  <a:gd name="T60" fmla="*/ 33 w 954"/>
                  <a:gd name="T61" fmla="*/ 0 h 264"/>
                  <a:gd name="T62" fmla="*/ 36 w 954"/>
                  <a:gd name="T63" fmla="*/ 0 h 264"/>
                  <a:gd name="T64" fmla="*/ 39 w 954"/>
                  <a:gd name="T65" fmla="*/ 0 h 264"/>
                  <a:gd name="T66" fmla="*/ 39 w 954"/>
                  <a:gd name="T67" fmla="*/ 0 h 264"/>
                  <a:gd name="T68" fmla="*/ 39 w 954"/>
                  <a:gd name="T69" fmla="*/ 0 h 264"/>
                  <a:gd name="T70" fmla="*/ 39 w 954"/>
                  <a:gd name="T71" fmla="*/ 0 h 264"/>
                  <a:gd name="T72" fmla="*/ 39 w 954"/>
                  <a:gd name="T73" fmla="*/ 0 h 2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4"/>
                  <a:gd name="T112" fmla="*/ 0 h 264"/>
                  <a:gd name="T113" fmla="*/ 954 w 954"/>
                  <a:gd name="T114" fmla="*/ 264 h 2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4" h="264">
                    <a:moveTo>
                      <a:pt x="954" y="27"/>
                    </a:moveTo>
                    <a:lnTo>
                      <a:pt x="878" y="35"/>
                    </a:lnTo>
                    <a:lnTo>
                      <a:pt x="805" y="45"/>
                    </a:lnTo>
                    <a:lnTo>
                      <a:pt x="735" y="55"/>
                    </a:lnTo>
                    <a:lnTo>
                      <a:pt x="664" y="67"/>
                    </a:lnTo>
                    <a:lnTo>
                      <a:pt x="597" y="78"/>
                    </a:lnTo>
                    <a:lnTo>
                      <a:pt x="532" y="92"/>
                    </a:lnTo>
                    <a:lnTo>
                      <a:pt x="468" y="105"/>
                    </a:lnTo>
                    <a:lnTo>
                      <a:pt x="407" y="120"/>
                    </a:lnTo>
                    <a:lnTo>
                      <a:pt x="348" y="135"/>
                    </a:lnTo>
                    <a:lnTo>
                      <a:pt x="291" y="150"/>
                    </a:lnTo>
                    <a:lnTo>
                      <a:pt x="238" y="169"/>
                    </a:lnTo>
                    <a:lnTo>
                      <a:pt x="184" y="186"/>
                    </a:lnTo>
                    <a:lnTo>
                      <a:pt x="135" y="204"/>
                    </a:lnTo>
                    <a:lnTo>
                      <a:pt x="87" y="224"/>
                    </a:lnTo>
                    <a:lnTo>
                      <a:pt x="42" y="244"/>
                    </a:lnTo>
                    <a:lnTo>
                      <a:pt x="0" y="264"/>
                    </a:lnTo>
                    <a:lnTo>
                      <a:pt x="42" y="241"/>
                    </a:lnTo>
                    <a:lnTo>
                      <a:pt x="85" y="217"/>
                    </a:lnTo>
                    <a:lnTo>
                      <a:pt x="132" y="196"/>
                    </a:lnTo>
                    <a:lnTo>
                      <a:pt x="182" y="175"/>
                    </a:lnTo>
                    <a:lnTo>
                      <a:pt x="234" y="155"/>
                    </a:lnTo>
                    <a:lnTo>
                      <a:pt x="288" y="135"/>
                    </a:lnTo>
                    <a:lnTo>
                      <a:pt x="345" y="119"/>
                    </a:lnTo>
                    <a:lnTo>
                      <a:pt x="405" y="100"/>
                    </a:lnTo>
                    <a:lnTo>
                      <a:pt x="467" y="85"/>
                    </a:lnTo>
                    <a:lnTo>
                      <a:pt x="530" y="68"/>
                    </a:lnTo>
                    <a:lnTo>
                      <a:pt x="596" y="55"/>
                    </a:lnTo>
                    <a:lnTo>
                      <a:pt x="663" y="42"/>
                    </a:lnTo>
                    <a:lnTo>
                      <a:pt x="733" y="30"/>
                    </a:lnTo>
                    <a:lnTo>
                      <a:pt x="805" y="18"/>
                    </a:lnTo>
                    <a:lnTo>
                      <a:pt x="877" y="8"/>
                    </a:lnTo>
                    <a:lnTo>
                      <a:pt x="952" y="0"/>
                    </a:lnTo>
                    <a:lnTo>
                      <a:pt x="952" y="6"/>
                    </a:lnTo>
                    <a:lnTo>
                      <a:pt x="952" y="13"/>
                    </a:lnTo>
                    <a:lnTo>
                      <a:pt x="952" y="20"/>
                    </a:lnTo>
                    <a:lnTo>
                      <a:pt x="95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5" name="Freeform 47"/>
              <p:cNvSpPr>
                <a:spLocks/>
              </p:cNvSpPr>
              <p:nvPr/>
            </p:nvSpPr>
            <p:spPr bwMode="auto">
              <a:xfrm>
                <a:off x="5801" y="1808"/>
                <a:ext cx="1713" cy="252"/>
              </a:xfrm>
              <a:custGeom>
                <a:avLst/>
                <a:gdLst>
                  <a:gd name="T0" fmla="*/ 132 w 3249"/>
                  <a:gd name="T1" fmla="*/ 1 h 887"/>
                  <a:gd name="T2" fmla="*/ 130 w 3249"/>
                  <a:gd name="T3" fmla="*/ 1 h 887"/>
                  <a:gd name="T4" fmla="*/ 128 w 3249"/>
                  <a:gd name="T5" fmla="*/ 1 h 887"/>
                  <a:gd name="T6" fmla="*/ 125 w 3249"/>
                  <a:gd name="T7" fmla="*/ 1 h 887"/>
                  <a:gd name="T8" fmla="*/ 125 w 3249"/>
                  <a:gd name="T9" fmla="*/ 1 h 887"/>
                  <a:gd name="T10" fmla="*/ 124 w 3249"/>
                  <a:gd name="T11" fmla="*/ 1 h 887"/>
                  <a:gd name="T12" fmla="*/ 120 w 3249"/>
                  <a:gd name="T13" fmla="*/ 1 h 887"/>
                  <a:gd name="T14" fmla="*/ 116 w 3249"/>
                  <a:gd name="T15" fmla="*/ 1 h 887"/>
                  <a:gd name="T16" fmla="*/ 113 w 3249"/>
                  <a:gd name="T17" fmla="*/ 1 h 887"/>
                  <a:gd name="T18" fmla="*/ 109 w 3249"/>
                  <a:gd name="T19" fmla="*/ 1 h 887"/>
                  <a:gd name="T20" fmla="*/ 105 w 3249"/>
                  <a:gd name="T21" fmla="*/ 1 h 887"/>
                  <a:gd name="T22" fmla="*/ 98 w 3249"/>
                  <a:gd name="T23" fmla="*/ 1 h 887"/>
                  <a:gd name="T24" fmla="*/ 92 w 3249"/>
                  <a:gd name="T25" fmla="*/ 1 h 887"/>
                  <a:gd name="T26" fmla="*/ 87 w 3249"/>
                  <a:gd name="T27" fmla="*/ 1 h 887"/>
                  <a:gd name="T28" fmla="*/ 85 w 3249"/>
                  <a:gd name="T29" fmla="*/ 1 h 887"/>
                  <a:gd name="T30" fmla="*/ 85 w 3249"/>
                  <a:gd name="T31" fmla="*/ 2 h 887"/>
                  <a:gd name="T32" fmla="*/ 83 w 3249"/>
                  <a:gd name="T33" fmla="*/ 2 h 887"/>
                  <a:gd name="T34" fmla="*/ 79 w 3249"/>
                  <a:gd name="T35" fmla="*/ 2 h 887"/>
                  <a:gd name="T36" fmla="*/ 74 w 3249"/>
                  <a:gd name="T37" fmla="*/ 2 h 887"/>
                  <a:gd name="T38" fmla="*/ 69 w 3249"/>
                  <a:gd name="T39" fmla="*/ 2 h 887"/>
                  <a:gd name="T40" fmla="*/ 64 w 3249"/>
                  <a:gd name="T41" fmla="*/ 2 h 887"/>
                  <a:gd name="T42" fmla="*/ 60 w 3249"/>
                  <a:gd name="T43" fmla="*/ 2 h 887"/>
                  <a:gd name="T44" fmla="*/ 56 w 3249"/>
                  <a:gd name="T45" fmla="*/ 2 h 887"/>
                  <a:gd name="T46" fmla="*/ 52 w 3249"/>
                  <a:gd name="T47" fmla="*/ 2 h 887"/>
                  <a:gd name="T48" fmla="*/ 51 w 3249"/>
                  <a:gd name="T49" fmla="*/ 1 h 887"/>
                  <a:gd name="T50" fmla="*/ 50 w 3249"/>
                  <a:gd name="T51" fmla="*/ 1 h 887"/>
                  <a:gd name="T52" fmla="*/ 46 w 3249"/>
                  <a:gd name="T53" fmla="*/ 1 h 887"/>
                  <a:gd name="T54" fmla="*/ 42 w 3249"/>
                  <a:gd name="T55" fmla="*/ 1 h 887"/>
                  <a:gd name="T56" fmla="*/ 38 w 3249"/>
                  <a:gd name="T57" fmla="*/ 1 h 887"/>
                  <a:gd name="T58" fmla="*/ 35 w 3249"/>
                  <a:gd name="T59" fmla="*/ 1 h 887"/>
                  <a:gd name="T60" fmla="*/ 31 w 3249"/>
                  <a:gd name="T61" fmla="*/ 1 h 887"/>
                  <a:gd name="T62" fmla="*/ 24 w 3249"/>
                  <a:gd name="T63" fmla="*/ 1 h 887"/>
                  <a:gd name="T64" fmla="*/ 17 w 3249"/>
                  <a:gd name="T65" fmla="*/ 1 h 887"/>
                  <a:gd name="T66" fmla="*/ 13 w 3249"/>
                  <a:gd name="T67" fmla="*/ 1 h 887"/>
                  <a:gd name="T68" fmla="*/ 11 w 3249"/>
                  <a:gd name="T69" fmla="*/ 1 h 887"/>
                  <a:gd name="T70" fmla="*/ 11 w 3249"/>
                  <a:gd name="T71" fmla="*/ 1 h 887"/>
                  <a:gd name="T72" fmla="*/ 8 w 3249"/>
                  <a:gd name="T73" fmla="*/ 1 h 887"/>
                  <a:gd name="T74" fmla="*/ 4 w 3249"/>
                  <a:gd name="T75" fmla="*/ 1 h 887"/>
                  <a:gd name="T76" fmla="*/ 2 w 3249"/>
                  <a:gd name="T77" fmla="*/ 1 h 887"/>
                  <a:gd name="T78" fmla="*/ 1 w 3249"/>
                  <a:gd name="T79" fmla="*/ 1 h 887"/>
                  <a:gd name="T80" fmla="*/ 1 w 3249"/>
                  <a:gd name="T81" fmla="*/ 1 h 887"/>
                  <a:gd name="T82" fmla="*/ 2 w 3249"/>
                  <a:gd name="T83" fmla="*/ 1 h 887"/>
                  <a:gd name="T84" fmla="*/ 5 w 3249"/>
                  <a:gd name="T85" fmla="*/ 1 h 887"/>
                  <a:gd name="T86" fmla="*/ 9 w 3249"/>
                  <a:gd name="T87" fmla="*/ 0 h 887"/>
                  <a:gd name="T88" fmla="*/ 15 w 3249"/>
                  <a:gd name="T89" fmla="*/ 0 h 887"/>
                  <a:gd name="T90" fmla="*/ 21 w 3249"/>
                  <a:gd name="T91" fmla="*/ 0 h 887"/>
                  <a:gd name="T92" fmla="*/ 27 w 3249"/>
                  <a:gd name="T93" fmla="*/ 0 h 887"/>
                  <a:gd name="T94" fmla="*/ 35 w 3249"/>
                  <a:gd name="T95" fmla="*/ 0 h 887"/>
                  <a:gd name="T96" fmla="*/ 43 w 3249"/>
                  <a:gd name="T97" fmla="*/ 0 h 887"/>
                  <a:gd name="T98" fmla="*/ 47 w 3249"/>
                  <a:gd name="T99" fmla="*/ 0 h 887"/>
                  <a:gd name="T100" fmla="*/ 49 w 3249"/>
                  <a:gd name="T101" fmla="*/ 0 h 887"/>
                  <a:gd name="T102" fmla="*/ 53 w 3249"/>
                  <a:gd name="T103" fmla="*/ 0 h 887"/>
                  <a:gd name="T104" fmla="*/ 64 w 3249"/>
                  <a:gd name="T105" fmla="*/ 0 h 887"/>
                  <a:gd name="T106" fmla="*/ 75 w 3249"/>
                  <a:gd name="T107" fmla="*/ 0 h 887"/>
                  <a:gd name="T108" fmla="*/ 85 w 3249"/>
                  <a:gd name="T109" fmla="*/ 0 h 887"/>
                  <a:gd name="T110" fmla="*/ 91 w 3249"/>
                  <a:gd name="T111" fmla="*/ 0 h 887"/>
                  <a:gd name="T112" fmla="*/ 95 w 3249"/>
                  <a:gd name="T113" fmla="*/ 0 h 887"/>
                  <a:gd name="T114" fmla="*/ 107 w 3249"/>
                  <a:gd name="T115" fmla="*/ 0 h 887"/>
                  <a:gd name="T116" fmla="*/ 117 w 3249"/>
                  <a:gd name="T117" fmla="*/ 0 h 887"/>
                  <a:gd name="T118" fmla="*/ 126 w 3249"/>
                  <a:gd name="T119" fmla="*/ 1 h 887"/>
                  <a:gd name="T120" fmla="*/ 131 w 3249"/>
                  <a:gd name="T121" fmla="*/ 1 h 887"/>
                  <a:gd name="T122" fmla="*/ 132 w 3249"/>
                  <a:gd name="T123" fmla="*/ 1 h 8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9"/>
                  <a:gd name="T187" fmla="*/ 0 h 887"/>
                  <a:gd name="T188" fmla="*/ 3249 w 3249"/>
                  <a:gd name="T189" fmla="*/ 887 h 8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9" h="887">
                    <a:moveTo>
                      <a:pt x="3249" y="502"/>
                    </a:moveTo>
                    <a:lnTo>
                      <a:pt x="3247" y="551"/>
                    </a:lnTo>
                    <a:lnTo>
                      <a:pt x="3244" y="598"/>
                    </a:lnTo>
                    <a:lnTo>
                      <a:pt x="3237" y="641"/>
                    </a:lnTo>
                    <a:lnTo>
                      <a:pt x="3227" y="680"/>
                    </a:lnTo>
                    <a:lnTo>
                      <a:pt x="3216" y="716"/>
                    </a:lnTo>
                    <a:lnTo>
                      <a:pt x="3201" y="747"/>
                    </a:lnTo>
                    <a:lnTo>
                      <a:pt x="3184" y="770"/>
                    </a:lnTo>
                    <a:lnTo>
                      <a:pt x="3165" y="788"/>
                    </a:lnTo>
                    <a:lnTo>
                      <a:pt x="3155" y="795"/>
                    </a:lnTo>
                    <a:lnTo>
                      <a:pt x="3144" y="802"/>
                    </a:lnTo>
                    <a:lnTo>
                      <a:pt x="3132" y="808"/>
                    </a:lnTo>
                    <a:lnTo>
                      <a:pt x="3122" y="815"/>
                    </a:lnTo>
                    <a:lnTo>
                      <a:pt x="3109" y="820"/>
                    </a:lnTo>
                    <a:lnTo>
                      <a:pt x="3097" y="827"/>
                    </a:lnTo>
                    <a:lnTo>
                      <a:pt x="3085" y="834"/>
                    </a:lnTo>
                    <a:lnTo>
                      <a:pt x="3072" y="839"/>
                    </a:lnTo>
                    <a:lnTo>
                      <a:pt x="3075" y="815"/>
                    </a:lnTo>
                    <a:lnTo>
                      <a:pt x="3077" y="793"/>
                    </a:lnTo>
                    <a:lnTo>
                      <a:pt x="3077" y="770"/>
                    </a:lnTo>
                    <a:lnTo>
                      <a:pt x="3075" y="748"/>
                    </a:lnTo>
                    <a:lnTo>
                      <a:pt x="3070" y="700"/>
                    </a:lnTo>
                    <a:lnTo>
                      <a:pt x="3060" y="651"/>
                    </a:lnTo>
                    <a:lnTo>
                      <a:pt x="3047" y="604"/>
                    </a:lnTo>
                    <a:lnTo>
                      <a:pt x="3028" y="559"/>
                    </a:lnTo>
                    <a:lnTo>
                      <a:pt x="3005" y="516"/>
                    </a:lnTo>
                    <a:lnTo>
                      <a:pt x="2978" y="474"/>
                    </a:lnTo>
                    <a:lnTo>
                      <a:pt x="2946" y="435"/>
                    </a:lnTo>
                    <a:lnTo>
                      <a:pt x="2911" y="398"/>
                    </a:lnTo>
                    <a:lnTo>
                      <a:pt x="2893" y="382"/>
                    </a:lnTo>
                    <a:lnTo>
                      <a:pt x="2873" y="365"/>
                    </a:lnTo>
                    <a:lnTo>
                      <a:pt x="2854" y="350"/>
                    </a:lnTo>
                    <a:lnTo>
                      <a:pt x="2832" y="336"/>
                    </a:lnTo>
                    <a:lnTo>
                      <a:pt x="2812" y="323"/>
                    </a:lnTo>
                    <a:lnTo>
                      <a:pt x="2791" y="311"/>
                    </a:lnTo>
                    <a:lnTo>
                      <a:pt x="2769" y="300"/>
                    </a:lnTo>
                    <a:lnTo>
                      <a:pt x="2745" y="290"/>
                    </a:lnTo>
                    <a:lnTo>
                      <a:pt x="2724" y="281"/>
                    </a:lnTo>
                    <a:lnTo>
                      <a:pt x="2700" y="275"/>
                    </a:lnTo>
                    <a:lnTo>
                      <a:pt x="2677" y="268"/>
                    </a:lnTo>
                    <a:lnTo>
                      <a:pt x="2652" y="263"/>
                    </a:lnTo>
                    <a:lnTo>
                      <a:pt x="2628" y="258"/>
                    </a:lnTo>
                    <a:lnTo>
                      <a:pt x="2603" y="254"/>
                    </a:lnTo>
                    <a:lnTo>
                      <a:pt x="2580" y="253"/>
                    </a:lnTo>
                    <a:lnTo>
                      <a:pt x="2555" y="253"/>
                    </a:lnTo>
                    <a:lnTo>
                      <a:pt x="2505" y="256"/>
                    </a:lnTo>
                    <a:lnTo>
                      <a:pt x="2456" y="263"/>
                    </a:lnTo>
                    <a:lnTo>
                      <a:pt x="2409" y="275"/>
                    </a:lnTo>
                    <a:lnTo>
                      <a:pt x="2364" y="291"/>
                    </a:lnTo>
                    <a:lnTo>
                      <a:pt x="2322" y="313"/>
                    </a:lnTo>
                    <a:lnTo>
                      <a:pt x="2282" y="338"/>
                    </a:lnTo>
                    <a:lnTo>
                      <a:pt x="2247" y="367"/>
                    </a:lnTo>
                    <a:lnTo>
                      <a:pt x="2213" y="398"/>
                    </a:lnTo>
                    <a:lnTo>
                      <a:pt x="2183" y="434"/>
                    </a:lnTo>
                    <a:lnTo>
                      <a:pt x="2156" y="472"/>
                    </a:lnTo>
                    <a:lnTo>
                      <a:pt x="2133" y="512"/>
                    </a:lnTo>
                    <a:lnTo>
                      <a:pt x="2115" y="556"/>
                    </a:lnTo>
                    <a:lnTo>
                      <a:pt x="2101" y="601"/>
                    </a:lnTo>
                    <a:lnTo>
                      <a:pt x="2091" y="648"/>
                    </a:lnTo>
                    <a:lnTo>
                      <a:pt x="2086" y="698"/>
                    </a:lnTo>
                    <a:lnTo>
                      <a:pt x="2086" y="748"/>
                    </a:lnTo>
                    <a:lnTo>
                      <a:pt x="2090" y="783"/>
                    </a:lnTo>
                    <a:lnTo>
                      <a:pt x="2096" y="819"/>
                    </a:lnTo>
                    <a:lnTo>
                      <a:pt x="2105" y="854"/>
                    </a:lnTo>
                    <a:lnTo>
                      <a:pt x="2115" y="887"/>
                    </a:lnTo>
                    <a:lnTo>
                      <a:pt x="2088" y="885"/>
                    </a:lnTo>
                    <a:lnTo>
                      <a:pt x="2061" y="885"/>
                    </a:lnTo>
                    <a:lnTo>
                      <a:pt x="2033" y="884"/>
                    </a:lnTo>
                    <a:lnTo>
                      <a:pt x="2006" y="882"/>
                    </a:lnTo>
                    <a:lnTo>
                      <a:pt x="1977" y="880"/>
                    </a:lnTo>
                    <a:lnTo>
                      <a:pt x="1949" y="880"/>
                    </a:lnTo>
                    <a:lnTo>
                      <a:pt x="1922" y="879"/>
                    </a:lnTo>
                    <a:lnTo>
                      <a:pt x="1894" y="877"/>
                    </a:lnTo>
                    <a:lnTo>
                      <a:pt x="1865" y="877"/>
                    </a:lnTo>
                    <a:lnTo>
                      <a:pt x="1837" y="875"/>
                    </a:lnTo>
                    <a:lnTo>
                      <a:pt x="1808" y="875"/>
                    </a:lnTo>
                    <a:lnTo>
                      <a:pt x="1778" y="875"/>
                    </a:lnTo>
                    <a:lnTo>
                      <a:pt x="1750" y="874"/>
                    </a:lnTo>
                    <a:lnTo>
                      <a:pt x="1721" y="874"/>
                    </a:lnTo>
                    <a:lnTo>
                      <a:pt x="1691" y="874"/>
                    </a:lnTo>
                    <a:lnTo>
                      <a:pt x="1663" y="874"/>
                    </a:lnTo>
                    <a:lnTo>
                      <a:pt x="1636" y="874"/>
                    </a:lnTo>
                    <a:lnTo>
                      <a:pt x="1609" y="874"/>
                    </a:lnTo>
                    <a:lnTo>
                      <a:pt x="1581" y="874"/>
                    </a:lnTo>
                    <a:lnTo>
                      <a:pt x="1554" y="874"/>
                    </a:lnTo>
                    <a:lnTo>
                      <a:pt x="1529" y="875"/>
                    </a:lnTo>
                    <a:lnTo>
                      <a:pt x="1502" y="875"/>
                    </a:lnTo>
                    <a:lnTo>
                      <a:pt x="1475" y="875"/>
                    </a:lnTo>
                    <a:lnTo>
                      <a:pt x="1449" y="875"/>
                    </a:lnTo>
                    <a:lnTo>
                      <a:pt x="1424" y="877"/>
                    </a:lnTo>
                    <a:lnTo>
                      <a:pt x="1397" y="877"/>
                    </a:lnTo>
                    <a:lnTo>
                      <a:pt x="1372" y="877"/>
                    </a:lnTo>
                    <a:lnTo>
                      <a:pt x="1345" y="879"/>
                    </a:lnTo>
                    <a:lnTo>
                      <a:pt x="1320" y="879"/>
                    </a:lnTo>
                    <a:lnTo>
                      <a:pt x="1293" y="879"/>
                    </a:lnTo>
                    <a:lnTo>
                      <a:pt x="1268" y="880"/>
                    </a:lnTo>
                    <a:lnTo>
                      <a:pt x="1243" y="880"/>
                    </a:lnTo>
                    <a:lnTo>
                      <a:pt x="1248" y="849"/>
                    </a:lnTo>
                    <a:lnTo>
                      <a:pt x="1253" y="815"/>
                    </a:lnTo>
                    <a:lnTo>
                      <a:pt x="1255" y="782"/>
                    </a:lnTo>
                    <a:lnTo>
                      <a:pt x="1253" y="748"/>
                    </a:lnTo>
                    <a:lnTo>
                      <a:pt x="1248" y="700"/>
                    </a:lnTo>
                    <a:lnTo>
                      <a:pt x="1238" y="651"/>
                    </a:lnTo>
                    <a:lnTo>
                      <a:pt x="1224" y="604"/>
                    </a:lnTo>
                    <a:lnTo>
                      <a:pt x="1206" y="559"/>
                    </a:lnTo>
                    <a:lnTo>
                      <a:pt x="1183" y="516"/>
                    </a:lnTo>
                    <a:lnTo>
                      <a:pt x="1156" y="474"/>
                    </a:lnTo>
                    <a:lnTo>
                      <a:pt x="1124" y="435"/>
                    </a:lnTo>
                    <a:lnTo>
                      <a:pt x="1089" y="398"/>
                    </a:lnTo>
                    <a:lnTo>
                      <a:pt x="1070" y="382"/>
                    </a:lnTo>
                    <a:lnTo>
                      <a:pt x="1050" y="365"/>
                    </a:lnTo>
                    <a:lnTo>
                      <a:pt x="1030" y="350"/>
                    </a:lnTo>
                    <a:lnTo>
                      <a:pt x="1010" y="336"/>
                    </a:lnTo>
                    <a:lnTo>
                      <a:pt x="988" y="323"/>
                    </a:lnTo>
                    <a:lnTo>
                      <a:pt x="968" y="311"/>
                    </a:lnTo>
                    <a:lnTo>
                      <a:pt x="945" y="300"/>
                    </a:lnTo>
                    <a:lnTo>
                      <a:pt x="923" y="290"/>
                    </a:lnTo>
                    <a:lnTo>
                      <a:pt x="900" y="281"/>
                    </a:lnTo>
                    <a:lnTo>
                      <a:pt x="878" y="275"/>
                    </a:lnTo>
                    <a:lnTo>
                      <a:pt x="855" y="268"/>
                    </a:lnTo>
                    <a:lnTo>
                      <a:pt x="830" y="263"/>
                    </a:lnTo>
                    <a:lnTo>
                      <a:pt x="806" y="258"/>
                    </a:lnTo>
                    <a:lnTo>
                      <a:pt x="781" y="254"/>
                    </a:lnTo>
                    <a:lnTo>
                      <a:pt x="758" y="253"/>
                    </a:lnTo>
                    <a:lnTo>
                      <a:pt x="732" y="253"/>
                    </a:lnTo>
                    <a:lnTo>
                      <a:pt x="682" y="256"/>
                    </a:lnTo>
                    <a:lnTo>
                      <a:pt x="634" y="263"/>
                    </a:lnTo>
                    <a:lnTo>
                      <a:pt x="587" y="275"/>
                    </a:lnTo>
                    <a:lnTo>
                      <a:pt x="542" y="291"/>
                    </a:lnTo>
                    <a:lnTo>
                      <a:pt x="500" y="313"/>
                    </a:lnTo>
                    <a:lnTo>
                      <a:pt x="460" y="338"/>
                    </a:lnTo>
                    <a:lnTo>
                      <a:pt x="425" y="367"/>
                    </a:lnTo>
                    <a:lnTo>
                      <a:pt x="391" y="398"/>
                    </a:lnTo>
                    <a:lnTo>
                      <a:pt x="361" y="434"/>
                    </a:lnTo>
                    <a:lnTo>
                      <a:pt x="334" y="472"/>
                    </a:lnTo>
                    <a:lnTo>
                      <a:pt x="311" y="512"/>
                    </a:lnTo>
                    <a:lnTo>
                      <a:pt x="292" y="556"/>
                    </a:lnTo>
                    <a:lnTo>
                      <a:pt x="279" y="601"/>
                    </a:lnTo>
                    <a:lnTo>
                      <a:pt x="269" y="648"/>
                    </a:lnTo>
                    <a:lnTo>
                      <a:pt x="264" y="698"/>
                    </a:lnTo>
                    <a:lnTo>
                      <a:pt x="264" y="748"/>
                    </a:lnTo>
                    <a:lnTo>
                      <a:pt x="266" y="770"/>
                    </a:lnTo>
                    <a:lnTo>
                      <a:pt x="269" y="790"/>
                    </a:lnTo>
                    <a:lnTo>
                      <a:pt x="272" y="812"/>
                    </a:lnTo>
                    <a:lnTo>
                      <a:pt x="277" y="834"/>
                    </a:lnTo>
                    <a:lnTo>
                      <a:pt x="247" y="824"/>
                    </a:lnTo>
                    <a:lnTo>
                      <a:pt x="217" y="814"/>
                    </a:lnTo>
                    <a:lnTo>
                      <a:pt x="190" y="802"/>
                    </a:lnTo>
                    <a:lnTo>
                      <a:pt x="165" y="790"/>
                    </a:lnTo>
                    <a:lnTo>
                      <a:pt x="140" y="777"/>
                    </a:lnTo>
                    <a:lnTo>
                      <a:pt x="117" y="762"/>
                    </a:lnTo>
                    <a:lnTo>
                      <a:pt x="97" y="747"/>
                    </a:lnTo>
                    <a:lnTo>
                      <a:pt x="77" y="731"/>
                    </a:lnTo>
                    <a:lnTo>
                      <a:pt x="63" y="718"/>
                    </a:lnTo>
                    <a:lnTo>
                      <a:pt x="51" y="698"/>
                    </a:lnTo>
                    <a:lnTo>
                      <a:pt x="40" y="675"/>
                    </a:lnTo>
                    <a:lnTo>
                      <a:pt x="30" y="648"/>
                    </a:lnTo>
                    <a:lnTo>
                      <a:pt x="21" y="618"/>
                    </a:lnTo>
                    <a:lnTo>
                      <a:pt x="13" y="583"/>
                    </a:lnTo>
                    <a:lnTo>
                      <a:pt x="6" y="547"/>
                    </a:lnTo>
                    <a:lnTo>
                      <a:pt x="3" y="509"/>
                    </a:lnTo>
                    <a:lnTo>
                      <a:pt x="0" y="470"/>
                    </a:lnTo>
                    <a:lnTo>
                      <a:pt x="0" y="435"/>
                    </a:lnTo>
                    <a:lnTo>
                      <a:pt x="3" y="403"/>
                    </a:lnTo>
                    <a:lnTo>
                      <a:pt x="6" y="373"/>
                    </a:lnTo>
                    <a:lnTo>
                      <a:pt x="23" y="357"/>
                    </a:lnTo>
                    <a:lnTo>
                      <a:pt x="40" y="340"/>
                    </a:lnTo>
                    <a:lnTo>
                      <a:pt x="60" y="325"/>
                    </a:lnTo>
                    <a:lnTo>
                      <a:pt x="80" y="308"/>
                    </a:lnTo>
                    <a:lnTo>
                      <a:pt x="102" y="293"/>
                    </a:lnTo>
                    <a:lnTo>
                      <a:pt x="125" y="278"/>
                    </a:lnTo>
                    <a:lnTo>
                      <a:pt x="150" y="263"/>
                    </a:lnTo>
                    <a:lnTo>
                      <a:pt x="177" y="248"/>
                    </a:lnTo>
                    <a:lnTo>
                      <a:pt x="204" y="233"/>
                    </a:lnTo>
                    <a:lnTo>
                      <a:pt x="234" y="219"/>
                    </a:lnTo>
                    <a:lnTo>
                      <a:pt x="264" y="206"/>
                    </a:lnTo>
                    <a:lnTo>
                      <a:pt x="296" y="193"/>
                    </a:lnTo>
                    <a:lnTo>
                      <a:pt x="328" y="179"/>
                    </a:lnTo>
                    <a:lnTo>
                      <a:pt x="361" y="166"/>
                    </a:lnTo>
                    <a:lnTo>
                      <a:pt x="396" y="152"/>
                    </a:lnTo>
                    <a:lnTo>
                      <a:pt x="433" y="141"/>
                    </a:lnTo>
                    <a:lnTo>
                      <a:pt x="471" y="129"/>
                    </a:lnTo>
                    <a:lnTo>
                      <a:pt x="510" y="117"/>
                    </a:lnTo>
                    <a:lnTo>
                      <a:pt x="548" y="107"/>
                    </a:lnTo>
                    <a:lnTo>
                      <a:pt x="590" y="95"/>
                    </a:lnTo>
                    <a:lnTo>
                      <a:pt x="632" y="85"/>
                    </a:lnTo>
                    <a:lnTo>
                      <a:pt x="674" y="75"/>
                    </a:lnTo>
                    <a:lnTo>
                      <a:pt x="717" y="65"/>
                    </a:lnTo>
                    <a:lnTo>
                      <a:pt x="763" y="57"/>
                    </a:lnTo>
                    <a:lnTo>
                      <a:pt x="808" y="49"/>
                    </a:lnTo>
                    <a:lnTo>
                      <a:pt x="855" y="40"/>
                    </a:lnTo>
                    <a:lnTo>
                      <a:pt x="903" y="32"/>
                    </a:lnTo>
                    <a:lnTo>
                      <a:pt x="952" y="25"/>
                    </a:lnTo>
                    <a:lnTo>
                      <a:pt x="1000" y="18"/>
                    </a:lnTo>
                    <a:lnTo>
                      <a:pt x="1050" y="12"/>
                    </a:lnTo>
                    <a:lnTo>
                      <a:pt x="1101" y="5"/>
                    </a:lnTo>
                    <a:lnTo>
                      <a:pt x="1152" y="0"/>
                    </a:lnTo>
                    <a:lnTo>
                      <a:pt x="1157" y="7"/>
                    </a:lnTo>
                    <a:lnTo>
                      <a:pt x="1164" y="15"/>
                    </a:lnTo>
                    <a:lnTo>
                      <a:pt x="1171" y="22"/>
                    </a:lnTo>
                    <a:lnTo>
                      <a:pt x="1179" y="30"/>
                    </a:lnTo>
                    <a:lnTo>
                      <a:pt x="1188" y="37"/>
                    </a:lnTo>
                    <a:lnTo>
                      <a:pt x="1198" y="44"/>
                    </a:lnTo>
                    <a:lnTo>
                      <a:pt x="1208" y="50"/>
                    </a:lnTo>
                    <a:lnTo>
                      <a:pt x="1219" y="57"/>
                    </a:lnTo>
                    <a:lnTo>
                      <a:pt x="1263" y="77"/>
                    </a:lnTo>
                    <a:lnTo>
                      <a:pt x="1313" y="95"/>
                    </a:lnTo>
                    <a:lnTo>
                      <a:pt x="1370" y="110"/>
                    </a:lnTo>
                    <a:lnTo>
                      <a:pt x="1432" y="122"/>
                    </a:lnTo>
                    <a:lnTo>
                      <a:pt x="1499" y="131"/>
                    </a:lnTo>
                    <a:lnTo>
                      <a:pt x="1567" y="139"/>
                    </a:lnTo>
                    <a:lnTo>
                      <a:pt x="1639" y="142"/>
                    </a:lnTo>
                    <a:lnTo>
                      <a:pt x="1713" y="144"/>
                    </a:lnTo>
                    <a:lnTo>
                      <a:pt x="1785" y="142"/>
                    </a:lnTo>
                    <a:lnTo>
                      <a:pt x="1855" y="139"/>
                    </a:lnTo>
                    <a:lnTo>
                      <a:pt x="1924" y="131"/>
                    </a:lnTo>
                    <a:lnTo>
                      <a:pt x="1989" y="122"/>
                    </a:lnTo>
                    <a:lnTo>
                      <a:pt x="2051" y="110"/>
                    </a:lnTo>
                    <a:lnTo>
                      <a:pt x="2106" y="95"/>
                    </a:lnTo>
                    <a:lnTo>
                      <a:pt x="2155" y="77"/>
                    </a:lnTo>
                    <a:lnTo>
                      <a:pt x="2195" y="57"/>
                    </a:lnTo>
                    <a:lnTo>
                      <a:pt x="2208" y="49"/>
                    </a:lnTo>
                    <a:lnTo>
                      <a:pt x="2222" y="39"/>
                    </a:lnTo>
                    <a:lnTo>
                      <a:pt x="2232" y="30"/>
                    </a:lnTo>
                    <a:lnTo>
                      <a:pt x="2242" y="20"/>
                    </a:lnTo>
                    <a:lnTo>
                      <a:pt x="2250" y="20"/>
                    </a:lnTo>
                    <a:lnTo>
                      <a:pt x="2324" y="32"/>
                    </a:lnTo>
                    <a:lnTo>
                      <a:pt x="2397" y="45"/>
                    </a:lnTo>
                    <a:lnTo>
                      <a:pt x="2471" y="60"/>
                    </a:lnTo>
                    <a:lnTo>
                      <a:pt x="2543" y="77"/>
                    </a:lnTo>
                    <a:lnTo>
                      <a:pt x="2613" y="94"/>
                    </a:lnTo>
                    <a:lnTo>
                      <a:pt x="2682" y="114"/>
                    </a:lnTo>
                    <a:lnTo>
                      <a:pt x="2749" y="134"/>
                    </a:lnTo>
                    <a:lnTo>
                      <a:pt x="2812" y="156"/>
                    </a:lnTo>
                    <a:lnTo>
                      <a:pt x="2876" y="177"/>
                    </a:lnTo>
                    <a:lnTo>
                      <a:pt x="2935" y="203"/>
                    </a:lnTo>
                    <a:lnTo>
                      <a:pt x="2991" y="226"/>
                    </a:lnTo>
                    <a:lnTo>
                      <a:pt x="3045" y="253"/>
                    </a:lnTo>
                    <a:lnTo>
                      <a:pt x="3097" y="278"/>
                    </a:lnTo>
                    <a:lnTo>
                      <a:pt x="3142" y="305"/>
                    </a:lnTo>
                    <a:lnTo>
                      <a:pt x="3186" y="331"/>
                    </a:lnTo>
                    <a:lnTo>
                      <a:pt x="3224" y="360"/>
                    </a:lnTo>
                    <a:lnTo>
                      <a:pt x="3227" y="355"/>
                    </a:lnTo>
                    <a:lnTo>
                      <a:pt x="3236" y="387"/>
                    </a:lnTo>
                    <a:lnTo>
                      <a:pt x="3242" y="423"/>
                    </a:lnTo>
                    <a:lnTo>
                      <a:pt x="3247" y="462"/>
                    </a:lnTo>
                    <a:lnTo>
                      <a:pt x="3249" y="50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6" name="Freeform 48"/>
              <p:cNvSpPr>
                <a:spLocks/>
              </p:cNvSpPr>
              <p:nvPr/>
            </p:nvSpPr>
            <p:spPr bwMode="auto">
              <a:xfrm>
                <a:off x="6544" y="1687"/>
                <a:ext cx="35" cy="28"/>
              </a:xfrm>
              <a:custGeom>
                <a:avLst/>
                <a:gdLst>
                  <a:gd name="T0" fmla="*/ 1 w 67"/>
                  <a:gd name="T1" fmla="*/ 0 h 101"/>
                  <a:gd name="T2" fmla="*/ 1 w 67"/>
                  <a:gd name="T3" fmla="*/ 0 h 101"/>
                  <a:gd name="T4" fmla="*/ 1 w 67"/>
                  <a:gd name="T5" fmla="*/ 0 h 101"/>
                  <a:gd name="T6" fmla="*/ 1 w 67"/>
                  <a:gd name="T7" fmla="*/ 0 h 101"/>
                  <a:gd name="T8" fmla="*/ 1 w 67"/>
                  <a:gd name="T9" fmla="*/ 0 h 101"/>
                  <a:gd name="T10" fmla="*/ 1 w 67"/>
                  <a:gd name="T11" fmla="*/ 0 h 101"/>
                  <a:gd name="T12" fmla="*/ 2 w 67"/>
                  <a:gd name="T13" fmla="*/ 0 h 101"/>
                  <a:gd name="T14" fmla="*/ 2 w 67"/>
                  <a:gd name="T15" fmla="*/ 0 h 101"/>
                  <a:gd name="T16" fmla="*/ 2 w 67"/>
                  <a:gd name="T17" fmla="*/ 0 h 101"/>
                  <a:gd name="T18" fmla="*/ 2 w 67"/>
                  <a:gd name="T19" fmla="*/ 0 h 101"/>
                  <a:gd name="T20" fmla="*/ 2 w 67"/>
                  <a:gd name="T21" fmla="*/ 0 h 101"/>
                  <a:gd name="T22" fmla="*/ 2 w 67"/>
                  <a:gd name="T23" fmla="*/ 0 h 101"/>
                  <a:gd name="T24" fmla="*/ 2 w 67"/>
                  <a:gd name="T25" fmla="*/ 0 h 101"/>
                  <a:gd name="T26" fmla="*/ 2 w 67"/>
                  <a:gd name="T27" fmla="*/ 0 h 101"/>
                  <a:gd name="T28" fmla="*/ 2 w 67"/>
                  <a:gd name="T29" fmla="*/ 0 h 101"/>
                  <a:gd name="T30" fmla="*/ 1 w 67"/>
                  <a:gd name="T31" fmla="*/ 0 h 101"/>
                  <a:gd name="T32" fmla="*/ 1 w 67"/>
                  <a:gd name="T33" fmla="*/ 0 h 101"/>
                  <a:gd name="T34" fmla="*/ 1 w 67"/>
                  <a:gd name="T35" fmla="*/ 0 h 101"/>
                  <a:gd name="T36" fmla="*/ 1 w 67"/>
                  <a:gd name="T37" fmla="*/ 0 h 101"/>
                  <a:gd name="T38" fmla="*/ 0 w 67"/>
                  <a:gd name="T39" fmla="*/ 0 h 101"/>
                  <a:gd name="T40" fmla="*/ 0 w 67"/>
                  <a:gd name="T41" fmla="*/ 0 h 101"/>
                  <a:gd name="T42" fmla="*/ 1 w 67"/>
                  <a:gd name="T43" fmla="*/ 0 h 101"/>
                  <a:gd name="T44" fmla="*/ 1 w 67"/>
                  <a:gd name="T45" fmla="*/ 0 h 101"/>
                  <a:gd name="T46" fmla="*/ 1 w 67"/>
                  <a:gd name="T47" fmla="*/ 0 h 101"/>
                  <a:gd name="T48" fmla="*/ 1 w 67"/>
                  <a:gd name="T49" fmla="*/ 0 h 101"/>
                  <a:gd name="T50" fmla="*/ 1 w 67"/>
                  <a:gd name="T51" fmla="*/ 0 h 101"/>
                  <a:gd name="T52" fmla="*/ 1 w 67"/>
                  <a:gd name="T53" fmla="*/ 0 h 101"/>
                  <a:gd name="T54" fmla="*/ 1 w 67"/>
                  <a:gd name="T55" fmla="*/ 0 h 101"/>
                  <a:gd name="T56" fmla="*/ 1 w 67"/>
                  <a:gd name="T57" fmla="*/ 0 h 101"/>
                  <a:gd name="T58" fmla="*/ 1 w 67"/>
                  <a:gd name="T59" fmla="*/ 0 h 101"/>
                  <a:gd name="T60" fmla="*/ 1 w 67"/>
                  <a:gd name="T61" fmla="*/ 0 h 101"/>
                  <a:gd name="T62" fmla="*/ 1 w 67"/>
                  <a:gd name="T63" fmla="*/ 0 h 101"/>
                  <a:gd name="T64" fmla="*/ 2 w 67"/>
                  <a:gd name="T65" fmla="*/ 0 h 101"/>
                  <a:gd name="T66" fmla="*/ 2 w 67"/>
                  <a:gd name="T67" fmla="*/ 0 h 101"/>
                  <a:gd name="T68" fmla="*/ 2 w 67"/>
                  <a:gd name="T69" fmla="*/ 0 h 101"/>
                  <a:gd name="T70" fmla="*/ 3 w 67"/>
                  <a:gd name="T71" fmla="*/ 0 h 101"/>
                  <a:gd name="T72" fmla="*/ 3 w 67"/>
                  <a:gd name="T73" fmla="*/ 0 h 101"/>
                  <a:gd name="T74" fmla="*/ 3 w 67"/>
                  <a:gd name="T75" fmla="*/ 0 h 101"/>
                  <a:gd name="T76" fmla="*/ 2 w 67"/>
                  <a:gd name="T77" fmla="*/ 0 h 101"/>
                  <a:gd name="T78" fmla="*/ 2 w 67"/>
                  <a:gd name="T79" fmla="*/ 0 h 101"/>
                  <a:gd name="T80" fmla="*/ 1 w 67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1"/>
                  <a:gd name="T125" fmla="*/ 67 w 67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1">
                    <a:moveTo>
                      <a:pt x="27" y="0"/>
                    </a:moveTo>
                    <a:lnTo>
                      <a:pt x="25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27" y="8"/>
                    </a:lnTo>
                    <a:lnTo>
                      <a:pt x="37" y="20"/>
                    </a:lnTo>
                    <a:lnTo>
                      <a:pt x="43" y="34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2" y="50"/>
                    </a:lnTo>
                    <a:lnTo>
                      <a:pt x="37" y="44"/>
                    </a:lnTo>
                    <a:lnTo>
                      <a:pt x="28" y="39"/>
                    </a:lnTo>
                    <a:lnTo>
                      <a:pt x="22" y="37"/>
                    </a:lnTo>
                    <a:lnTo>
                      <a:pt x="11" y="40"/>
                    </a:lnTo>
                    <a:lnTo>
                      <a:pt x="5" y="47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3" y="80"/>
                    </a:lnTo>
                    <a:lnTo>
                      <a:pt x="8" y="90"/>
                    </a:lnTo>
                    <a:lnTo>
                      <a:pt x="15" y="97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7"/>
                    </a:lnTo>
                    <a:lnTo>
                      <a:pt x="58" y="85"/>
                    </a:lnTo>
                    <a:lnTo>
                      <a:pt x="65" y="70"/>
                    </a:lnTo>
                    <a:lnTo>
                      <a:pt x="67" y="50"/>
                    </a:lnTo>
                    <a:lnTo>
                      <a:pt x="63" y="30"/>
                    </a:lnTo>
                    <a:lnTo>
                      <a:pt x="53" y="15"/>
                    </a:lnTo>
                    <a:lnTo>
                      <a:pt x="4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7" name="Freeform 49"/>
              <p:cNvSpPr>
                <a:spLocks/>
              </p:cNvSpPr>
              <p:nvPr/>
            </p:nvSpPr>
            <p:spPr bwMode="auto">
              <a:xfrm>
                <a:off x="6636" y="1688"/>
                <a:ext cx="35" cy="28"/>
              </a:xfrm>
              <a:custGeom>
                <a:avLst/>
                <a:gdLst>
                  <a:gd name="T0" fmla="*/ 1 w 65"/>
                  <a:gd name="T1" fmla="*/ 0 h 101"/>
                  <a:gd name="T2" fmla="*/ 1 w 65"/>
                  <a:gd name="T3" fmla="*/ 0 h 101"/>
                  <a:gd name="T4" fmla="*/ 1 w 65"/>
                  <a:gd name="T5" fmla="*/ 0 h 101"/>
                  <a:gd name="T6" fmla="*/ 1 w 65"/>
                  <a:gd name="T7" fmla="*/ 0 h 101"/>
                  <a:gd name="T8" fmla="*/ 1 w 65"/>
                  <a:gd name="T9" fmla="*/ 0 h 101"/>
                  <a:gd name="T10" fmla="*/ 1 w 65"/>
                  <a:gd name="T11" fmla="*/ 0 h 101"/>
                  <a:gd name="T12" fmla="*/ 2 w 65"/>
                  <a:gd name="T13" fmla="*/ 0 h 101"/>
                  <a:gd name="T14" fmla="*/ 2 w 65"/>
                  <a:gd name="T15" fmla="*/ 0 h 101"/>
                  <a:gd name="T16" fmla="*/ 2 w 65"/>
                  <a:gd name="T17" fmla="*/ 0 h 101"/>
                  <a:gd name="T18" fmla="*/ 2 w 65"/>
                  <a:gd name="T19" fmla="*/ 0 h 101"/>
                  <a:gd name="T20" fmla="*/ 3 w 65"/>
                  <a:gd name="T21" fmla="*/ 0 h 101"/>
                  <a:gd name="T22" fmla="*/ 3 w 65"/>
                  <a:gd name="T23" fmla="*/ 0 h 101"/>
                  <a:gd name="T24" fmla="*/ 3 w 65"/>
                  <a:gd name="T25" fmla="*/ 0 h 101"/>
                  <a:gd name="T26" fmla="*/ 3 w 65"/>
                  <a:gd name="T27" fmla="*/ 0 h 101"/>
                  <a:gd name="T28" fmla="*/ 3 w 65"/>
                  <a:gd name="T29" fmla="*/ 0 h 101"/>
                  <a:gd name="T30" fmla="*/ 2 w 65"/>
                  <a:gd name="T31" fmla="*/ 0 h 101"/>
                  <a:gd name="T32" fmla="*/ 1 w 65"/>
                  <a:gd name="T33" fmla="*/ 0 h 101"/>
                  <a:gd name="T34" fmla="*/ 1 w 65"/>
                  <a:gd name="T35" fmla="*/ 0 h 101"/>
                  <a:gd name="T36" fmla="*/ 1 w 65"/>
                  <a:gd name="T37" fmla="*/ 0 h 101"/>
                  <a:gd name="T38" fmla="*/ 1 w 65"/>
                  <a:gd name="T39" fmla="*/ 0 h 101"/>
                  <a:gd name="T40" fmla="*/ 1 w 65"/>
                  <a:gd name="T41" fmla="*/ 0 h 101"/>
                  <a:gd name="T42" fmla="*/ 1 w 65"/>
                  <a:gd name="T43" fmla="*/ 0 h 101"/>
                  <a:gd name="T44" fmla="*/ 2 w 65"/>
                  <a:gd name="T45" fmla="*/ 0 h 101"/>
                  <a:gd name="T46" fmla="*/ 2 w 65"/>
                  <a:gd name="T47" fmla="*/ 0 h 101"/>
                  <a:gd name="T48" fmla="*/ 2 w 65"/>
                  <a:gd name="T49" fmla="*/ 0 h 101"/>
                  <a:gd name="T50" fmla="*/ 2 w 65"/>
                  <a:gd name="T51" fmla="*/ 0 h 101"/>
                  <a:gd name="T52" fmla="*/ 2 w 65"/>
                  <a:gd name="T53" fmla="*/ 0 h 101"/>
                  <a:gd name="T54" fmla="*/ 2 w 65"/>
                  <a:gd name="T55" fmla="*/ 0 h 101"/>
                  <a:gd name="T56" fmla="*/ 2 w 65"/>
                  <a:gd name="T57" fmla="*/ 0 h 101"/>
                  <a:gd name="T58" fmla="*/ 2 w 65"/>
                  <a:gd name="T59" fmla="*/ 0 h 101"/>
                  <a:gd name="T60" fmla="*/ 2 w 65"/>
                  <a:gd name="T61" fmla="*/ 0 h 101"/>
                  <a:gd name="T62" fmla="*/ 2 w 65"/>
                  <a:gd name="T63" fmla="*/ 0 h 101"/>
                  <a:gd name="T64" fmla="*/ 1 w 65"/>
                  <a:gd name="T65" fmla="*/ 0 h 101"/>
                  <a:gd name="T66" fmla="*/ 1 w 65"/>
                  <a:gd name="T67" fmla="*/ 0 h 101"/>
                  <a:gd name="T68" fmla="*/ 1 w 65"/>
                  <a:gd name="T69" fmla="*/ 0 h 101"/>
                  <a:gd name="T70" fmla="*/ 1 w 65"/>
                  <a:gd name="T71" fmla="*/ 0 h 101"/>
                  <a:gd name="T72" fmla="*/ 0 w 65"/>
                  <a:gd name="T73" fmla="*/ 0 h 101"/>
                  <a:gd name="T74" fmla="*/ 1 w 65"/>
                  <a:gd name="T75" fmla="*/ 0 h 101"/>
                  <a:gd name="T76" fmla="*/ 1 w 65"/>
                  <a:gd name="T77" fmla="*/ 0 h 101"/>
                  <a:gd name="T78" fmla="*/ 1 w 65"/>
                  <a:gd name="T79" fmla="*/ 0 h 101"/>
                  <a:gd name="T80" fmla="*/ 1 w 65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"/>
                  <a:gd name="T124" fmla="*/ 0 h 101"/>
                  <a:gd name="T125" fmla="*/ 65 w 6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" h="101">
                    <a:moveTo>
                      <a:pt x="25" y="99"/>
                    </a:moveTo>
                    <a:lnTo>
                      <a:pt x="25" y="99"/>
                    </a:lnTo>
                    <a:lnTo>
                      <a:pt x="27" y="99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8"/>
                    </a:lnTo>
                    <a:lnTo>
                      <a:pt x="57" y="86"/>
                    </a:lnTo>
                    <a:lnTo>
                      <a:pt x="63" y="69"/>
                    </a:lnTo>
                    <a:lnTo>
                      <a:pt x="65" y="51"/>
                    </a:lnTo>
                    <a:lnTo>
                      <a:pt x="62" y="31"/>
                    </a:lnTo>
                    <a:lnTo>
                      <a:pt x="53" y="15"/>
                    </a:lnTo>
                    <a:lnTo>
                      <a:pt x="42" y="4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27" y="9"/>
                    </a:lnTo>
                    <a:lnTo>
                      <a:pt x="37" y="21"/>
                    </a:lnTo>
                    <a:lnTo>
                      <a:pt x="43" y="34"/>
                    </a:lnTo>
                    <a:lnTo>
                      <a:pt x="45" y="51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5" y="59"/>
                    </a:lnTo>
                    <a:lnTo>
                      <a:pt x="42" y="51"/>
                    </a:lnTo>
                    <a:lnTo>
                      <a:pt x="37" y="44"/>
                    </a:lnTo>
                    <a:lnTo>
                      <a:pt x="30" y="39"/>
                    </a:lnTo>
                    <a:lnTo>
                      <a:pt x="22" y="37"/>
                    </a:lnTo>
                    <a:lnTo>
                      <a:pt x="13" y="39"/>
                    </a:lnTo>
                    <a:lnTo>
                      <a:pt x="6" y="46"/>
                    </a:lnTo>
                    <a:lnTo>
                      <a:pt x="1" y="56"/>
                    </a:lnTo>
                    <a:lnTo>
                      <a:pt x="0" y="69"/>
                    </a:lnTo>
                    <a:lnTo>
                      <a:pt x="3" y="81"/>
                    </a:lnTo>
                    <a:lnTo>
                      <a:pt x="8" y="91"/>
                    </a:lnTo>
                    <a:lnTo>
                      <a:pt x="15" y="98"/>
                    </a:lnTo>
                    <a:lnTo>
                      <a:pt x="25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8" name="Freeform 50"/>
              <p:cNvSpPr>
                <a:spLocks/>
              </p:cNvSpPr>
              <p:nvPr/>
            </p:nvSpPr>
            <p:spPr bwMode="auto">
              <a:xfrm>
                <a:off x="6055" y="1944"/>
                <a:ext cx="311" cy="167"/>
              </a:xfrm>
              <a:custGeom>
                <a:avLst/>
                <a:gdLst>
                  <a:gd name="T0" fmla="*/ 10 w 591"/>
                  <a:gd name="T1" fmla="*/ 0 h 589"/>
                  <a:gd name="T2" fmla="*/ 8 w 591"/>
                  <a:gd name="T3" fmla="*/ 0 h 589"/>
                  <a:gd name="T4" fmla="*/ 6 w 591"/>
                  <a:gd name="T5" fmla="*/ 0 h 589"/>
                  <a:gd name="T6" fmla="*/ 4 w 591"/>
                  <a:gd name="T7" fmla="*/ 0 h 589"/>
                  <a:gd name="T8" fmla="*/ 2 w 591"/>
                  <a:gd name="T9" fmla="*/ 0 h 589"/>
                  <a:gd name="T10" fmla="*/ 1 w 591"/>
                  <a:gd name="T11" fmla="*/ 0 h 589"/>
                  <a:gd name="T12" fmla="*/ 1 w 591"/>
                  <a:gd name="T13" fmla="*/ 0 h 589"/>
                  <a:gd name="T14" fmla="*/ 0 w 591"/>
                  <a:gd name="T15" fmla="*/ 1 h 589"/>
                  <a:gd name="T16" fmla="*/ 1 w 591"/>
                  <a:gd name="T17" fmla="*/ 1 h 589"/>
                  <a:gd name="T18" fmla="*/ 1 w 591"/>
                  <a:gd name="T19" fmla="*/ 1 h 589"/>
                  <a:gd name="T20" fmla="*/ 2 w 591"/>
                  <a:gd name="T21" fmla="*/ 1 h 589"/>
                  <a:gd name="T22" fmla="*/ 3 w 591"/>
                  <a:gd name="T23" fmla="*/ 1 h 589"/>
                  <a:gd name="T24" fmla="*/ 5 w 591"/>
                  <a:gd name="T25" fmla="*/ 1 h 589"/>
                  <a:gd name="T26" fmla="*/ 7 w 591"/>
                  <a:gd name="T27" fmla="*/ 1 h 589"/>
                  <a:gd name="T28" fmla="*/ 9 w 591"/>
                  <a:gd name="T29" fmla="*/ 1 h 589"/>
                  <a:gd name="T30" fmla="*/ 12 w 591"/>
                  <a:gd name="T31" fmla="*/ 1 h 589"/>
                  <a:gd name="T32" fmla="*/ 14 w 591"/>
                  <a:gd name="T33" fmla="*/ 1 h 589"/>
                  <a:gd name="T34" fmla="*/ 16 w 591"/>
                  <a:gd name="T35" fmla="*/ 1 h 589"/>
                  <a:gd name="T36" fmla="*/ 18 w 591"/>
                  <a:gd name="T37" fmla="*/ 1 h 589"/>
                  <a:gd name="T38" fmla="*/ 20 w 591"/>
                  <a:gd name="T39" fmla="*/ 1 h 589"/>
                  <a:gd name="T40" fmla="*/ 22 w 591"/>
                  <a:gd name="T41" fmla="*/ 1 h 589"/>
                  <a:gd name="T42" fmla="*/ 23 w 591"/>
                  <a:gd name="T43" fmla="*/ 1 h 589"/>
                  <a:gd name="T44" fmla="*/ 24 w 591"/>
                  <a:gd name="T45" fmla="*/ 1 h 589"/>
                  <a:gd name="T46" fmla="*/ 24 w 591"/>
                  <a:gd name="T47" fmla="*/ 1 h 589"/>
                  <a:gd name="T48" fmla="*/ 24 w 591"/>
                  <a:gd name="T49" fmla="*/ 1 h 589"/>
                  <a:gd name="T50" fmla="*/ 23 w 591"/>
                  <a:gd name="T51" fmla="*/ 0 h 589"/>
                  <a:gd name="T52" fmla="*/ 22 w 591"/>
                  <a:gd name="T53" fmla="*/ 0 h 589"/>
                  <a:gd name="T54" fmla="*/ 21 w 591"/>
                  <a:gd name="T55" fmla="*/ 0 h 589"/>
                  <a:gd name="T56" fmla="*/ 19 w 591"/>
                  <a:gd name="T57" fmla="*/ 0 h 589"/>
                  <a:gd name="T58" fmla="*/ 17 w 591"/>
                  <a:gd name="T59" fmla="*/ 0 h 589"/>
                  <a:gd name="T60" fmla="*/ 15 w 591"/>
                  <a:gd name="T61" fmla="*/ 0 h 589"/>
                  <a:gd name="T62" fmla="*/ 13 w 591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589"/>
                  <a:gd name="T98" fmla="*/ 591 w 591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589">
                    <a:moveTo>
                      <a:pt x="280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2" y="13"/>
                    </a:lnTo>
                    <a:lnTo>
                      <a:pt x="166" y="23"/>
                    </a:lnTo>
                    <a:lnTo>
                      <a:pt x="141" y="35"/>
                    </a:lnTo>
                    <a:lnTo>
                      <a:pt x="117" y="50"/>
                    </a:lnTo>
                    <a:lnTo>
                      <a:pt x="95" y="67"/>
                    </a:lnTo>
                    <a:lnTo>
                      <a:pt x="75" y="87"/>
                    </a:lnTo>
                    <a:lnTo>
                      <a:pt x="59" y="107"/>
                    </a:lnTo>
                    <a:lnTo>
                      <a:pt x="42" y="130"/>
                    </a:lnTo>
                    <a:lnTo>
                      <a:pt x="29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3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10" y="353"/>
                    </a:lnTo>
                    <a:lnTo>
                      <a:pt x="18" y="380"/>
                    </a:lnTo>
                    <a:lnTo>
                      <a:pt x="30" y="406"/>
                    </a:lnTo>
                    <a:lnTo>
                      <a:pt x="44" y="433"/>
                    </a:lnTo>
                    <a:lnTo>
                      <a:pt x="59" y="458"/>
                    </a:lnTo>
                    <a:lnTo>
                      <a:pt x="79" y="482"/>
                    </a:lnTo>
                    <a:lnTo>
                      <a:pt x="99" y="503"/>
                    </a:lnTo>
                    <a:lnTo>
                      <a:pt x="122" y="524"/>
                    </a:lnTo>
                    <a:lnTo>
                      <a:pt x="146" y="540"/>
                    </a:lnTo>
                    <a:lnTo>
                      <a:pt x="171" y="555"/>
                    </a:lnTo>
                    <a:lnTo>
                      <a:pt x="198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1" y="587"/>
                    </a:lnTo>
                    <a:lnTo>
                      <a:pt x="370" y="584"/>
                    </a:lnTo>
                    <a:lnTo>
                      <a:pt x="398" y="577"/>
                    </a:lnTo>
                    <a:lnTo>
                      <a:pt x="423" y="567"/>
                    </a:lnTo>
                    <a:lnTo>
                      <a:pt x="449" y="555"/>
                    </a:lnTo>
                    <a:lnTo>
                      <a:pt x="474" y="540"/>
                    </a:lnTo>
                    <a:lnTo>
                      <a:pt x="495" y="524"/>
                    </a:lnTo>
                    <a:lnTo>
                      <a:pt x="515" y="503"/>
                    </a:lnTo>
                    <a:lnTo>
                      <a:pt x="534" y="482"/>
                    </a:lnTo>
                    <a:lnTo>
                      <a:pt x="551" y="458"/>
                    </a:lnTo>
                    <a:lnTo>
                      <a:pt x="564" y="433"/>
                    </a:lnTo>
                    <a:lnTo>
                      <a:pt x="576" y="406"/>
                    </a:lnTo>
                    <a:lnTo>
                      <a:pt x="584" y="380"/>
                    </a:lnTo>
                    <a:lnTo>
                      <a:pt x="589" y="353"/>
                    </a:lnTo>
                    <a:lnTo>
                      <a:pt x="591" y="323"/>
                    </a:lnTo>
                    <a:lnTo>
                      <a:pt x="591" y="294"/>
                    </a:lnTo>
                    <a:lnTo>
                      <a:pt x="587" y="266"/>
                    </a:lnTo>
                    <a:lnTo>
                      <a:pt x="582" y="236"/>
                    </a:lnTo>
                    <a:lnTo>
                      <a:pt x="574" y="209"/>
                    </a:lnTo>
                    <a:lnTo>
                      <a:pt x="562" y="182"/>
                    </a:lnTo>
                    <a:lnTo>
                      <a:pt x="549" y="155"/>
                    </a:lnTo>
                    <a:lnTo>
                      <a:pt x="534" y="130"/>
                    </a:lnTo>
                    <a:lnTo>
                      <a:pt x="514" y="107"/>
                    </a:lnTo>
                    <a:lnTo>
                      <a:pt x="494" y="85"/>
                    </a:lnTo>
                    <a:lnTo>
                      <a:pt x="470" y="65"/>
                    </a:lnTo>
                    <a:lnTo>
                      <a:pt x="447" y="48"/>
                    </a:lnTo>
                    <a:lnTo>
                      <a:pt x="422" y="33"/>
                    </a:lnTo>
                    <a:lnTo>
                      <a:pt x="395" y="21"/>
                    </a:lnTo>
                    <a:lnTo>
                      <a:pt x="367" y="11"/>
                    </a:lnTo>
                    <a:lnTo>
                      <a:pt x="338" y="5"/>
                    </a:lnTo>
                    <a:lnTo>
                      <a:pt x="310" y="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99" name="Freeform 51"/>
              <p:cNvSpPr>
                <a:spLocks/>
              </p:cNvSpPr>
              <p:nvPr/>
            </p:nvSpPr>
            <p:spPr bwMode="auto">
              <a:xfrm>
                <a:off x="6079" y="1957"/>
                <a:ext cx="264" cy="142"/>
              </a:xfrm>
              <a:custGeom>
                <a:avLst/>
                <a:gdLst>
                  <a:gd name="T0" fmla="*/ 11 w 502"/>
                  <a:gd name="T1" fmla="*/ 1 h 502"/>
                  <a:gd name="T2" fmla="*/ 9 w 502"/>
                  <a:gd name="T3" fmla="*/ 1 h 502"/>
                  <a:gd name="T4" fmla="*/ 8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7 w 502"/>
                  <a:gd name="T61" fmla="*/ 0 h 502"/>
                  <a:gd name="T62" fmla="*/ 8 w 502"/>
                  <a:gd name="T63" fmla="*/ 0 h 502"/>
                  <a:gd name="T64" fmla="*/ 9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5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19 w 502"/>
                  <a:gd name="T89" fmla="*/ 0 h 502"/>
                  <a:gd name="T90" fmla="*/ 19 w 502"/>
                  <a:gd name="T91" fmla="*/ 0 h 502"/>
                  <a:gd name="T92" fmla="*/ 20 w 502"/>
                  <a:gd name="T93" fmla="*/ 0 h 502"/>
                  <a:gd name="T94" fmla="*/ 20 w 502"/>
                  <a:gd name="T95" fmla="*/ 0 h 502"/>
                  <a:gd name="T96" fmla="*/ 20 w 502"/>
                  <a:gd name="T97" fmla="*/ 1 h 502"/>
                  <a:gd name="T98" fmla="*/ 20 w 502"/>
                  <a:gd name="T99" fmla="*/ 1 h 502"/>
                  <a:gd name="T100" fmla="*/ 19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4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5" y="410"/>
                    </a:lnTo>
                    <a:lnTo>
                      <a:pt x="50" y="390"/>
                    </a:lnTo>
                    <a:lnTo>
                      <a:pt x="37" y="370"/>
                    </a:lnTo>
                    <a:lnTo>
                      <a:pt x="25" y="347"/>
                    </a:lnTo>
                    <a:lnTo>
                      <a:pt x="15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2" y="19"/>
                    </a:lnTo>
                    <a:lnTo>
                      <a:pt x="166" y="12"/>
                    </a:lnTo>
                    <a:lnTo>
                      <a:pt x="189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1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8" y="42"/>
                    </a:lnTo>
                    <a:lnTo>
                      <a:pt x="398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5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0" name="Freeform 52"/>
              <p:cNvSpPr>
                <a:spLocks/>
              </p:cNvSpPr>
              <p:nvPr/>
            </p:nvSpPr>
            <p:spPr bwMode="auto">
              <a:xfrm>
                <a:off x="6093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1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1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5" y="5"/>
                    </a:lnTo>
                    <a:lnTo>
                      <a:pt x="125" y="18"/>
                    </a:lnTo>
                    <a:lnTo>
                      <a:pt x="88" y="38"/>
                    </a:lnTo>
                    <a:lnTo>
                      <a:pt x="57" y="65"/>
                    </a:lnTo>
                    <a:lnTo>
                      <a:pt x="31" y="98"/>
                    </a:lnTo>
                    <a:lnTo>
                      <a:pt x="13" y="135"/>
                    </a:lnTo>
                    <a:lnTo>
                      <a:pt x="1" y="177"/>
                    </a:lnTo>
                    <a:lnTo>
                      <a:pt x="0" y="222"/>
                    </a:lnTo>
                    <a:lnTo>
                      <a:pt x="1" y="244"/>
                    </a:lnTo>
                    <a:lnTo>
                      <a:pt x="6" y="266"/>
                    </a:lnTo>
                    <a:lnTo>
                      <a:pt x="13" y="288"/>
                    </a:lnTo>
                    <a:lnTo>
                      <a:pt x="21" y="308"/>
                    </a:lnTo>
                    <a:lnTo>
                      <a:pt x="31" y="326"/>
                    </a:lnTo>
                    <a:lnTo>
                      <a:pt x="43" y="346"/>
                    </a:lnTo>
                    <a:lnTo>
                      <a:pt x="58" y="363"/>
                    </a:lnTo>
                    <a:lnTo>
                      <a:pt x="73" y="380"/>
                    </a:lnTo>
                    <a:lnTo>
                      <a:pt x="90" y="395"/>
                    </a:lnTo>
                    <a:lnTo>
                      <a:pt x="108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0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7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4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1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1" y="308"/>
                    </a:lnTo>
                    <a:lnTo>
                      <a:pt x="438" y="288"/>
                    </a:lnTo>
                    <a:lnTo>
                      <a:pt x="441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1" y="200"/>
                    </a:lnTo>
                    <a:lnTo>
                      <a:pt x="436" y="179"/>
                    </a:lnTo>
                    <a:lnTo>
                      <a:pt x="430" y="157"/>
                    </a:lnTo>
                    <a:lnTo>
                      <a:pt x="421" y="137"/>
                    </a:lnTo>
                    <a:lnTo>
                      <a:pt x="411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69" y="65"/>
                    </a:lnTo>
                    <a:lnTo>
                      <a:pt x="353" y="50"/>
                    </a:lnTo>
                    <a:lnTo>
                      <a:pt x="334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2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1" name="Freeform 53"/>
              <p:cNvSpPr>
                <a:spLocks/>
              </p:cNvSpPr>
              <p:nvPr/>
            </p:nvSpPr>
            <p:spPr bwMode="auto">
              <a:xfrm>
                <a:off x="6118" y="1977"/>
                <a:ext cx="186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8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0 w 355"/>
                  <a:gd name="T69" fmla="*/ 0 h 355"/>
                  <a:gd name="T70" fmla="*/ 11 w 355"/>
                  <a:gd name="T71" fmla="*/ 0 h 355"/>
                  <a:gd name="T72" fmla="*/ 12 w 355"/>
                  <a:gd name="T73" fmla="*/ 0 h 355"/>
                  <a:gd name="T74" fmla="*/ 12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1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7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8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3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0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0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2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1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19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09" y="303"/>
                    </a:lnTo>
                    <a:lnTo>
                      <a:pt x="284" y="325"/>
                    </a:lnTo>
                    <a:lnTo>
                      <a:pt x="256" y="341"/>
                    </a:lnTo>
                    <a:lnTo>
                      <a:pt x="222" y="351"/>
                    </a:lnTo>
                    <a:lnTo>
                      <a:pt x="187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2" name="Freeform 54"/>
              <p:cNvSpPr>
                <a:spLocks/>
              </p:cNvSpPr>
              <p:nvPr/>
            </p:nvSpPr>
            <p:spPr bwMode="auto">
              <a:xfrm>
                <a:off x="7016" y="1944"/>
                <a:ext cx="311" cy="167"/>
              </a:xfrm>
              <a:custGeom>
                <a:avLst/>
                <a:gdLst>
                  <a:gd name="T0" fmla="*/ 10 w 589"/>
                  <a:gd name="T1" fmla="*/ 0 h 589"/>
                  <a:gd name="T2" fmla="*/ 8 w 589"/>
                  <a:gd name="T3" fmla="*/ 0 h 589"/>
                  <a:gd name="T4" fmla="*/ 6 w 589"/>
                  <a:gd name="T5" fmla="*/ 0 h 589"/>
                  <a:gd name="T6" fmla="*/ 4 w 589"/>
                  <a:gd name="T7" fmla="*/ 0 h 589"/>
                  <a:gd name="T8" fmla="*/ 2 w 589"/>
                  <a:gd name="T9" fmla="*/ 0 h 589"/>
                  <a:gd name="T10" fmla="*/ 1 w 589"/>
                  <a:gd name="T11" fmla="*/ 0 h 589"/>
                  <a:gd name="T12" fmla="*/ 1 w 589"/>
                  <a:gd name="T13" fmla="*/ 0 h 589"/>
                  <a:gd name="T14" fmla="*/ 0 w 589"/>
                  <a:gd name="T15" fmla="*/ 1 h 589"/>
                  <a:gd name="T16" fmla="*/ 1 w 589"/>
                  <a:gd name="T17" fmla="*/ 1 h 589"/>
                  <a:gd name="T18" fmla="*/ 1 w 589"/>
                  <a:gd name="T19" fmla="*/ 1 h 589"/>
                  <a:gd name="T20" fmla="*/ 2 w 589"/>
                  <a:gd name="T21" fmla="*/ 1 h 589"/>
                  <a:gd name="T22" fmla="*/ 3 w 589"/>
                  <a:gd name="T23" fmla="*/ 1 h 589"/>
                  <a:gd name="T24" fmla="*/ 5 w 589"/>
                  <a:gd name="T25" fmla="*/ 1 h 589"/>
                  <a:gd name="T26" fmla="*/ 7 w 589"/>
                  <a:gd name="T27" fmla="*/ 1 h 589"/>
                  <a:gd name="T28" fmla="*/ 9 w 589"/>
                  <a:gd name="T29" fmla="*/ 1 h 589"/>
                  <a:gd name="T30" fmla="*/ 12 w 589"/>
                  <a:gd name="T31" fmla="*/ 1 h 589"/>
                  <a:gd name="T32" fmla="*/ 14 w 589"/>
                  <a:gd name="T33" fmla="*/ 1 h 589"/>
                  <a:gd name="T34" fmla="*/ 16 w 589"/>
                  <a:gd name="T35" fmla="*/ 1 h 589"/>
                  <a:gd name="T36" fmla="*/ 18 w 589"/>
                  <a:gd name="T37" fmla="*/ 1 h 589"/>
                  <a:gd name="T38" fmla="*/ 21 w 589"/>
                  <a:gd name="T39" fmla="*/ 1 h 589"/>
                  <a:gd name="T40" fmla="*/ 22 w 589"/>
                  <a:gd name="T41" fmla="*/ 1 h 589"/>
                  <a:gd name="T42" fmla="*/ 23 w 589"/>
                  <a:gd name="T43" fmla="*/ 1 h 589"/>
                  <a:gd name="T44" fmla="*/ 24 w 589"/>
                  <a:gd name="T45" fmla="*/ 1 h 589"/>
                  <a:gd name="T46" fmla="*/ 24 w 589"/>
                  <a:gd name="T47" fmla="*/ 1 h 589"/>
                  <a:gd name="T48" fmla="*/ 24 w 589"/>
                  <a:gd name="T49" fmla="*/ 1 h 589"/>
                  <a:gd name="T50" fmla="*/ 23 w 589"/>
                  <a:gd name="T51" fmla="*/ 0 h 589"/>
                  <a:gd name="T52" fmla="*/ 23 w 589"/>
                  <a:gd name="T53" fmla="*/ 0 h 589"/>
                  <a:gd name="T54" fmla="*/ 21 w 589"/>
                  <a:gd name="T55" fmla="*/ 0 h 589"/>
                  <a:gd name="T56" fmla="*/ 19 w 589"/>
                  <a:gd name="T57" fmla="*/ 0 h 589"/>
                  <a:gd name="T58" fmla="*/ 17 w 589"/>
                  <a:gd name="T59" fmla="*/ 0 h 589"/>
                  <a:gd name="T60" fmla="*/ 15 w 589"/>
                  <a:gd name="T61" fmla="*/ 0 h 589"/>
                  <a:gd name="T62" fmla="*/ 13 w 589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9"/>
                  <a:gd name="T97" fmla="*/ 0 h 589"/>
                  <a:gd name="T98" fmla="*/ 589 w 589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9" h="589">
                    <a:moveTo>
                      <a:pt x="278" y="0"/>
                    </a:moveTo>
                    <a:lnTo>
                      <a:pt x="248" y="1"/>
                    </a:lnTo>
                    <a:lnTo>
                      <a:pt x="219" y="6"/>
                    </a:lnTo>
                    <a:lnTo>
                      <a:pt x="191" y="13"/>
                    </a:lnTo>
                    <a:lnTo>
                      <a:pt x="164" y="23"/>
                    </a:lnTo>
                    <a:lnTo>
                      <a:pt x="139" y="35"/>
                    </a:lnTo>
                    <a:lnTo>
                      <a:pt x="115" y="50"/>
                    </a:lnTo>
                    <a:lnTo>
                      <a:pt x="94" y="67"/>
                    </a:lnTo>
                    <a:lnTo>
                      <a:pt x="74" y="87"/>
                    </a:lnTo>
                    <a:lnTo>
                      <a:pt x="57" y="107"/>
                    </a:lnTo>
                    <a:lnTo>
                      <a:pt x="40" y="130"/>
                    </a:lnTo>
                    <a:lnTo>
                      <a:pt x="27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2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8" y="353"/>
                    </a:lnTo>
                    <a:lnTo>
                      <a:pt x="17" y="380"/>
                    </a:lnTo>
                    <a:lnTo>
                      <a:pt x="28" y="406"/>
                    </a:lnTo>
                    <a:lnTo>
                      <a:pt x="42" y="433"/>
                    </a:lnTo>
                    <a:lnTo>
                      <a:pt x="57" y="458"/>
                    </a:lnTo>
                    <a:lnTo>
                      <a:pt x="77" y="482"/>
                    </a:lnTo>
                    <a:lnTo>
                      <a:pt x="97" y="503"/>
                    </a:lnTo>
                    <a:lnTo>
                      <a:pt x="120" y="524"/>
                    </a:lnTo>
                    <a:lnTo>
                      <a:pt x="144" y="540"/>
                    </a:lnTo>
                    <a:lnTo>
                      <a:pt x="169" y="555"/>
                    </a:lnTo>
                    <a:lnTo>
                      <a:pt x="196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0" y="587"/>
                    </a:lnTo>
                    <a:lnTo>
                      <a:pt x="368" y="584"/>
                    </a:lnTo>
                    <a:lnTo>
                      <a:pt x="397" y="577"/>
                    </a:lnTo>
                    <a:lnTo>
                      <a:pt x="423" y="567"/>
                    </a:lnTo>
                    <a:lnTo>
                      <a:pt x="447" y="555"/>
                    </a:lnTo>
                    <a:lnTo>
                      <a:pt x="472" y="540"/>
                    </a:lnTo>
                    <a:lnTo>
                      <a:pt x="494" y="524"/>
                    </a:lnTo>
                    <a:lnTo>
                      <a:pt x="514" y="503"/>
                    </a:lnTo>
                    <a:lnTo>
                      <a:pt x="532" y="482"/>
                    </a:lnTo>
                    <a:lnTo>
                      <a:pt x="549" y="458"/>
                    </a:lnTo>
                    <a:lnTo>
                      <a:pt x="562" y="433"/>
                    </a:lnTo>
                    <a:lnTo>
                      <a:pt x="574" y="406"/>
                    </a:lnTo>
                    <a:lnTo>
                      <a:pt x="582" y="380"/>
                    </a:lnTo>
                    <a:lnTo>
                      <a:pt x="587" y="353"/>
                    </a:lnTo>
                    <a:lnTo>
                      <a:pt x="589" y="323"/>
                    </a:lnTo>
                    <a:lnTo>
                      <a:pt x="589" y="294"/>
                    </a:lnTo>
                    <a:lnTo>
                      <a:pt x="586" y="266"/>
                    </a:lnTo>
                    <a:lnTo>
                      <a:pt x="581" y="236"/>
                    </a:lnTo>
                    <a:lnTo>
                      <a:pt x="572" y="209"/>
                    </a:lnTo>
                    <a:lnTo>
                      <a:pt x="561" y="182"/>
                    </a:lnTo>
                    <a:lnTo>
                      <a:pt x="547" y="155"/>
                    </a:lnTo>
                    <a:lnTo>
                      <a:pt x="532" y="130"/>
                    </a:lnTo>
                    <a:lnTo>
                      <a:pt x="512" y="107"/>
                    </a:lnTo>
                    <a:lnTo>
                      <a:pt x="492" y="85"/>
                    </a:lnTo>
                    <a:lnTo>
                      <a:pt x="469" y="65"/>
                    </a:lnTo>
                    <a:lnTo>
                      <a:pt x="445" y="48"/>
                    </a:lnTo>
                    <a:lnTo>
                      <a:pt x="420" y="33"/>
                    </a:lnTo>
                    <a:lnTo>
                      <a:pt x="393" y="21"/>
                    </a:lnTo>
                    <a:lnTo>
                      <a:pt x="365" y="11"/>
                    </a:lnTo>
                    <a:lnTo>
                      <a:pt x="336" y="5"/>
                    </a:lnTo>
                    <a:lnTo>
                      <a:pt x="308" y="1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3" name="Freeform 55"/>
              <p:cNvSpPr>
                <a:spLocks/>
              </p:cNvSpPr>
              <p:nvPr/>
            </p:nvSpPr>
            <p:spPr bwMode="auto">
              <a:xfrm>
                <a:off x="7039" y="1957"/>
                <a:ext cx="265" cy="142"/>
              </a:xfrm>
              <a:custGeom>
                <a:avLst/>
                <a:gdLst>
                  <a:gd name="T0" fmla="*/ 11 w 502"/>
                  <a:gd name="T1" fmla="*/ 1 h 502"/>
                  <a:gd name="T2" fmla="*/ 10 w 502"/>
                  <a:gd name="T3" fmla="*/ 1 h 502"/>
                  <a:gd name="T4" fmla="*/ 9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8 w 502"/>
                  <a:gd name="T61" fmla="*/ 0 h 502"/>
                  <a:gd name="T62" fmla="*/ 8 w 502"/>
                  <a:gd name="T63" fmla="*/ 0 h 502"/>
                  <a:gd name="T64" fmla="*/ 10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6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20 w 502"/>
                  <a:gd name="T89" fmla="*/ 0 h 502"/>
                  <a:gd name="T90" fmla="*/ 20 w 502"/>
                  <a:gd name="T91" fmla="*/ 0 h 502"/>
                  <a:gd name="T92" fmla="*/ 21 w 502"/>
                  <a:gd name="T93" fmla="*/ 0 h 502"/>
                  <a:gd name="T94" fmla="*/ 21 w 502"/>
                  <a:gd name="T95" fmla="*/ 0 h 502"/>
                  <a:gd name="T96" fmla="*/ 21 w 502"/>
                  <a:gd name="T97" fmla="*/ 1 h 502"/>
                  <a:gd name="T98" fmla="*/ 21 w 502"/>
                  <a:gd name="T99" fmla="*/ 1 h 502"/>
                  <a:gd name="T100" fmla="*/ 20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5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6" y="410"/>
                    </a:lnTo>
                    <a:lnTo>
                      <a:pt x="51" y="390"/>
                    </a:lnTo>
                    <a:lnTo>
                      <a:pt x="37" y="370"/>
                    </a:lnTo>
                    <a:lnTo>
                      <a:pt x="26" y="347"/>
                    </a:lnTo>
                    <a:lnTo>
                      <a:pt x="16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3" y="19"/>
                    </a:lnTo>
                    <a:lnTo>
                      <a:pt x="166" y="12"/>
                    </a:lnTo>
                    <a:lnTo>
                      <a:pt x="190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2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9" y="42"/>
                    </a:lnTo>
                    <a:lnTo>
                      <a:pt x="399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6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4" name="Freeform 56"/>
              <p:cNvSpPr>
                <a:spLocks/>
              </p:cNvSpPr>
              <p:nvPr/>
            </p:nvSpPr>
            <p:spPr bwMode="auto">
              <a:xfrm>
                <a:off x="7054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2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2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6" y="5"/>
                    </a:lnTo>
                    <a:lnTo>
                      <a:pt x="125" y="18"/>
                    </a:lnTo>
                    <a:lnTo>
                      <a:pt x="89" y="38"/>
                    </a:lnTo>
                    <a:lnTo>
                      <a:pt x="57" y="65"/>
                    </a:lnTo>
                    <a:lnTo>
                      <a:pt x="32" y="98"/>
                    </a:lnTo>
                    <a:lnTo>
                      <a:pt x="13" y="135"/>
                    </a:lnTo>
                    <a:lnTo>
                      <a:pt x="2" y="177"/>
                    </a:lnTo>
                    <a:lnTo>
                      <a:pt x="0" y="222"/>
                    </a:lnTo>
                    <a:lnTo>
                      <a:pt x="2" y="244"/>
                    </a:lnTo>
                    <a:lnTo>
                      <a:pt x="7" y="266"/>
                    </a:lnTo>
                    <a:lnTo>
                      <a:pt x="13" y="288"/>
                    </a:lnTo>
                    <a:lnTo>
                      <a:pt x="22" y="308"/>
                    </a:lnTo>
                    <a:lnTo>
                      <a:pt x="32" y="326"/>
                    </a:lnTo>
                    <a:lnTo>
                      <a:pt x="43" y="346"/>
                    </a:lnTo>
                    <a:lnTo>
                      <a:pt x="59" y="363"/>
                    </a:lnTo>
                    <a:lnTo>
                      <a:pt x="74" y="380"/>
                    </a:lnTo>
                    <a:lnTo>
                      <a:pt x="90" y="395"/>
                    </a:lnTo>
                    <a:lnTo>
                      <a:pt x="109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1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8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5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2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2" y="308"/>
                    </a:lnTo>
                    <a:lnTo>
                      <a:pt x="438" y="288"/>
                    </a:lnTo>
                    <a:lnTo>
                      <a:pt x="442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2" y="200"/>
                    </a:lnTo>
                    <a:lnTo>
                      <a:pt x="437" y="179"/>
                    </a:lnTo>
                    <a:lnTo>
                      <a:pt x="430" y="157"/>
                    </a:lnTo>
                    <a:lnTo>
                      <a:pt x="422" y="137"/>
                    </a:lnTo>
                    <a:lnTo>
                      <a:pt x="412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70" y="65"/>
                    </a:lnTo>
                    <a:lnTo>
                      <a:pt x="353" y="50"/>
                    </a:lnTo>
                    <a:lnTo>
                      <a:pt x="335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3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5" name="Freeform 57"/>
              <p:cNvSpPr>
                <a:spLocks/>
              </p:cNvSpPr>
              <p:nvPr/>
            </p:nvSpPr>
            <p:spPr bwMode="auto">
              <a:xfrm>
                <a:off x="7078" y="1977"/>
                <a:ext cx="187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9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1 w 355"/>
                  <a:gd name="T69" fmla="*/ 0 h 355"/>
                  <a:gd name="T70" fmla="*/ 12 w 355"/>
                  <a:gd name="T71" fmla="*/ 0 h 355"/>
                  <a:gd name="T72" fmla="*/ 12 w 355"/>
                  <a:gd name="T73" fmla="*/ 0 h 355"/>
                  <a:gd name="T74" fmla="*/ 13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2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8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9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4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1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3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3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20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10" y="303"/>
                    </a:lnTo>
                    <a:lnTo>
                      <a:pt x="285" y="325"/>
                    </a:lnTo>
                    <a:lnTo>
                      <a:pt x="256" y="341"/>
                    </a:lnTo>
                    <a:lnTo>
                      <a:pt x="223" y="351"/>
                    </a:lnTo>
                    <a:lnTo>
                      <a:pt x="188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6" name="Freeform 58"/>
              <p:cNvSpPr>
                <a:spLocks/>
              </p:cNvSpPr>
              <p:nvPr/>
            </p:nvSpPr>
            <p:spPr bwMode="auto">
              <a:xfrm>
                <a:off x="6753" y="1665"/>
                <a:ext cx="104" cy="56"/>
              </a:xfrm>
              <a:custGeom>
                <a:avLst/>
                <a:gdLst>
                  <a:gd name="T0" fmla="*/ 4 w 196"/>
                  <a:gd name="T1" fmla="*/ 0 h 197"/>
                  <a:gd name="T2" fmla="*/ 3 w 196"/>
                  <a:gd name="T3" fmla="*/ 0 h 197"/>
                  <a:gd name="T4" fmla="*/ 2 w 196"/>
                  <a:gd name="T5" fmla="*/ 0 h 197"/>
                  <a:gd name="T6" fmla="*/ 2 w 196"/>
                  <a:gd name="T7" fmla="*/ 0 h 197"/>
                  <a:gd name="T8" fmla="*/ 1 w 196"/>
                  <a:gd name="T9" fmla="*/ 0 h 197"/>
                  <a:gd name="T10" fmla="*/ 1 w 196"/>
                  <a:gd name="T11" fmla="*/ 0 h 197"/>
                  <a:gd name="T12" fmla="*/ 1 w 196"/>
                  <a:gd name="T13" fmla="*/ 0 h 197"/>
                  <a:gd name="T14" fmla="*/ 0 w 196"/>
                  <a:gd name="T15" fmla="*/ 0 h 197"/>
                  <a:gd name="T16" fmla="*/ 0 w 196"/>
                  <a:gd name="T17" fmla="*/ 0 h 197"/>
                  <a:gd name="T18" fmla="*/ 1 w 196"/>
                  <a:gd name="T19" fmla="*/ 0 h 197"/>
                  <a:gd name="T20" fmla="*/ 1 w 196"/>
                  <a:gd name="T21" fmla="*/ 0 h 197"/>
                  <a:gd name="T22" fmla="*/ 1 w 196"/>
                  <a:gd name="T23" fmla="*/ 0 h 197"/>
                  <a:gd name="T24" fmla="*/ 2 w 196"/>
                  <a:gd name="T25" fmla="*/ 0 h 197"/>
                  <a:gd name="T26" fmla="*/ 2 w 196"/>
                  <a:gd name="T27" fmla="*/ 0 h 197"/>
                  <a:gd name="T28" fmla="*/ 2 w 196"/>
                  <a:gd name="T29" fmla="*/ 0 h 197"/>
                  <a:gd name="T30" fmla="*/ 2 w 196"/>
                  <a:gd name="T31" fmla="*/ 0 h 197"/>
                  <a:gd name="T32" fmla="*/ 3 w 196"/>
                  <a:gd name="T33" fmla="*/ 0 h 197"/>
                  <a:gd name="T34" fmla="*/ 3 w 196"/>
                  <a:gd name="T35" fmla="*/ 0 h 197"/>
                  <a:gd name="T36" fmla="*/ 4 w 196"/>
                  <a:gd name="T37" fmla="*/ 0 h 197"/>
                  <a:gd name="T38" fmla="*/ 4 w 196"/>
                  <a:gd name="T39" fmla="*/ 0 h 197"/>
                  <a:gd name="T40" fmla="*/ 4 w 196"/>
                  <a:gd name="T41" fmla="*/ 0 h 197"/>
                  <a:gd name="T42" fmla="*/ 5 w 196"/>
                  <a:gd name="T43" fmla="*/ 0 h 197"/>
                  <a:gd name="T44" fmla="*/ 5 w 196"/>
                  <a:gd name="T45" fmla="*/ 0 h 197"/>
                  <a:gd name="T46" fmla="*/ 6 w 196"/>
                  <a:gd name="T47" fmla="*/ 0 h 197"/>
                  <a:gd name="T48" fmla="*/ 6 w 196"/>
                  <a:gd name="T49" fmla="*/ 0 h 197"/>
                  <a:gd name="T50" fmla="*/ 6 w 196"/>
                  <a:gd name="T51" fmla="*/ 0 h 197"/>
                  <a:gd name="T52" fmla="*/ 7 w 196"/>
                  <a:gd name="T53" fmla="*/ 0 h 197"/>
                  <a:gd name="T54" fmla="*/ 7 w 196"/>
                  <a:gd name="T55" fmla="*/ 0 h 197"/>
                  <a:gd name="T56" fmla="*/ 7 w 196"/>
                  <a:gd name="T57" fmla="*/ 0 h 197"/>
                  <a:gd name="T58" fmla="*/ 7 w 196"/>
                  <a:gd name="T59" fmla="*/ 0 h 197"/>
                  <a:gd name="T60" fmla="*/ 8 w 196"/>
                  <a:gd name="T61" fmla="*/ 0 h 197"/>
                  <a:gd name="T62" fmla="*/ 8 w 196"/>
                  <a:gd name="T63" fmla="*/ 0 h 197"/>
                  <a:gd name="T64" fmla="*/ 8 w 196"/>
                  <a:gd name="T65" fmla="*/ 0 h 197"/>
                  <a:gd name="T66" fmla="*/ 8 w 196"/>
                  <a:gd name="T67" fmla="*/ 0 h 197"/>
                  <a:gd name="T68" fmla="*/ 8 w 196"/>
                  <a:gd name="T69" fmla="*/ 0 h 197"/>
                  <a:gd name="T70" fmla="*/ 7 w 196"/>
                  <a:gd name="T71" fmla="*/ 0 h 197"/>
                  <a:gd name="T72" fmla="*/ 7 w 196"/>
                  <a:gd name="T73" fmla="*/ 0 h 197"/>
                  <a:gd name="T74" fmla="*/ 6 w 196"/>
                  <a:gd name="T75" fmla="*/ 0 h 197"/>
                  <a:gd name="T76" fmla="*/ 6 w 196"/>
                  <a:gd name="T77" fmla="*/ 0 h 197"/>
                  <a:gd name="T78" fmla="*/ 6 w 196"/>
                  <a:gd name="T79" fmla="*/ 0 h 197"/>
                  <a:gd name="T80" fmla="*/ 6 w 196"/>
                  <a:gd name="T81" fmla="*/ 0 h 197"/>
                  <a:gd name="T82" fmla="*/ 5 w 196"/>
                  <a:gd name="T83" fmla="*/ 0 h 197"/>
                  <a:gd name="T84" fmla="*/ 4 w 196"/>
                  <a:gd name="T85" fmla="*/ 0 h 197"/>
                  <a:gd name="T86" fmla="*/ 4 w 196"/>
                  <a:gd name="T87" fmla="*/ 0 h 197"/>
                  <a:gd name="T88" fmla="*/ 4 w 196"/>
                  <a:gd name="T89" fmla="*/ 0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6"/>
                  <a:gd name="T136" fmla="*/ 0 h 197"/>
                  <a:gd name="T137" fmla="*/ 196 w 196"/>
                  <a:gd name="T138" fmla="*/ 197 h 1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6" h="197">
                    <a:moveTo>
                      <a:pt x="92" y="0"/>
                    </a:moveTo>
                    <a:lnTo>
                      <a:pt x="72" y="1"/>
                    </a:lnTo>
                    <a:lnTo>
                      <a:pt x="56" y="8"/>
                    </a:lnTo>
                    <a:lnTo>
                      <a:pt x="39" y="17"/>
                    </a:lnTo>
                    <a:lnTo>
                      <a:pt x="25" y="28"/>
                    </a:lnTo>
                    <a:lnTo>
                      <a:pt x="14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4" y="119"/>
                    </a:lnTo>
                    <a:lnTo>
                      <a:pt x="10" y="135"/>
                    </a:lnTo>
                    <a:lnTo>
                      <a:pt x="20" y="152"/>
                    </a:lnTo>
                    <a:lnTo>
                      <a:pt x="32" y="167"/>
                    </a:lnTo>
                    <a:lnTo>
                      <a:pt x="40" y="174"/>
                    </a:lnTo>
                    <a:lnTo>
                      <a:pt x="49" y="179"/>
                    </a:lnTo>
                    <a:lnTo>
                      <a:pt x="57" y="186"/>
                    </a:lnTo>
                    <a:lnTo>
                      <a:pt x="66" y="189"/>
                    </a:lnTo>
                    <a:lnTo>
                      <a:pt x="76" y="192"/>
                    </a:lnTo>
                    <a:lnTo>
                      <a:pt x="84" y="196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4" y="197"/>
                    </a:lnTo>
                    <a:lnTo>
                      <a:pt x="122" y="196"/>
                    </a:lnTo>
                    <a:lnTo>
                      <a:pt x="133" y="192"/>
                    </a:lnTo>
                    <a:lnTo>
                      <a:pt x="141" y="189"/>
                    </a:lnTo>
                    <a:lnTo>
                      <a:pt x="149" y="186"/>
                    </a:lnTo>
                    <a:lnTo>
                      <a:pt x="158" y="179"/>
                    </a:lnTo>
                    <a:lnTo>
                      <a:pt x="164" y="174"/>
                    </a:lnTo>
                    <a:lnTo>
                      <a:pt x="171" y="167"/>
                    </a:lnTo>
                    <a:lnTo>
                      <a:pt x="183" y="152"/>
                    </a:lnTo>
                    <a:lnTo>
                      <a:pt x="191" y="135"/>
                    </a:lnTo>
                    <a:lnTo>
                      <a:pt x="196" y="119"/>
                    </a:lnTo>
                    <a:lnTo>
                      <a:pt x="196" y="99"/>
                    </a:lnTo>
                    <a:lnTo>
                      <a:pt x="193" y="78"/>
                    </a:lnTo>
                    <a:lnTo>
                      <a:pt x="188" y="60"/>
                    </a:lnTo>
                    <a:lnTo>
                      <a:pt x="178" y="43"/>
                    </a:lnTo>
                    <a:lnTo>
                      <a:pt x="164" y="28"/>
                    </a:lnTo>
                    <a:lnTo>
                      <a:pt x="156" y="22"/>
                    </a:lnTo>
                    <a:lnTo>
                      <a:pt x="148" y="17"/>
                    </a:lnTo>
                    <a:lnTo>
                      <a:pt x="139" y="11"/>
                    </a:lnTo>
                    <a:lnTo>
                      <a:pt x="131" y="6"/>
                    </a:lnTo>
                    <a:lnTo>
                      <a:pt x="121" y="3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7" name="Freeform 59"/>
              <p:cNvSpPr>
                <a:spLocks/>
              </p:cNvSpPr>
              <p:nvPr/>
            </p:nvSpPr>
            <p:spPr bwMode="auto">
              <a:xfrm>
                <a:off x="6764" y="1671"/>
                <a:ext cx="82" cy="45"/>
              </a:xfrm>
              <a:custGeom>
                <a:avLst/>
                <a:gdLst>
                  <a:gd name="T0" fmla="*/ 3 w 156"/>
                  <a:gd name="T1" fmla="*/ 0 h 157"/>
                  <a:gd name="T2" fmla="*/ 3 w 156"/>
                  <a:gd name="T3" fmla="*/ 0 h 157"/>
                  <a:gd name="T4" fmla="*/ 3 w 156"/>
                  <a:gd name="T5" fmla="*/ 0 h 157"/>
                  <a:gd name="T6" fmla="*/ 3 w 156"/>
                  <a:gd name="T7" fmla="*/ 0 h 157"/>
                  <a:gd name="T8" fmla="*/ 2 w 156"/>
                  <a:gd name="T9" fmla="*/ 0 h 157"/>
                  <a:gd name="T10" fmla="*/ 2 w 156"/>
                  <a:gd name="T11" fmla="*/ 0 h 157"/>
                  <a:gd name="T12" fmla="*/ 2 w 156"/>
                  <a:gd name="T13" fmla="*/ 0 h 157"/>
                  <a:gd name="T14" fmla="*/ 2 w 156"/>
                  <a:gd name="T15" fmla="*/ 0 h 157"/>
                  <a:gd name="T16" fmla="*/ 1 w 156"/>
                  <a:gd name="T17" fmla="*/ 0 h 157"/>
                  <a:gd name="T18" fmla="*/ 1 w 156"/>
                  <a:gd name="T19" fmla="*/ 0 h 157"/>
                  <a:gd name="T20" fmla="*/ 1 w 156"/>
                  <a:gd name="T21" fmla="*/ 0 h 157"/>
                  <a:gd name="T22" fmla="*/ 1 w 156"/>
                  <a:gd name="T23" fmla="*/ 0 h 157"/>
                  <a:gd name="T24" fmla="*/ 0 w 156"/>
                  <a:gd name="T25" fmla="*/ 0 h 157"/>
                  <a:gd name="T26" fmla="*/ 0 w 156"/>
                  <a:gd name="T27" fmla="*/ 0 h 157"/>
                  <a:gd name="T28" fmla="*/ 1 w 156"/>
                  <a:gd name="T29" fmla="*/ 0 h 157"/>
                  <a:gd name="T30" fmla="*/ 1 w 156"/>
                  <a:gd name="T31" fmla="*/ 0 h 157"/>
                  <a:gd name="T32" fmla="*/ 1 w 156"/>
                  <a:gd name="T33" fmla="*/ 0 h 157"/>
                  <a:gd name="T34" fmla="*/ 1 w 156"/>
                  <a:gd name="T35" fmla="*/ 0 h 157"/>
                  <a:gd name="T36" fmla="*/ 2 w 156"/>
                  <a:gd name="T37" fmla="*/ 0 h 157"/>
                  <a:gd name="T38" fmla="*/ 2 w 156"/>
                  <a:gd name="T39" fmla="*/ 0 h 157"/>
                  <a:gd name="T40" fmla="*/ 2 w 156"/>
                  <a:gd name="T41" fmla="*/ 0 h 157"/>
                  <a:gd name="T42" fmla="*/ 2 w 156"/>
                  <a:gd name="T43" fmla="*/ 0 h 157"/>
                  <a:gd name="T44" fmla="*/ 2 w 156"/>
                  <a:gd name="T45" fmla="*/ 0 h 157"/>
                  <a:gd name="T46" fmla="*/ 3 w 156"/>
                  <a:gd name="T47" fmla="*/ 0 h 157"/>
                  <a:gd name="T48" fmla="*/ 3 w 156"/>
                  <a:gd name="T49" fmla="*/ 0 h 157"/>
                  <a:gd name="T50" fmla="*/ 3 w 156"/>
                  <a:gd name="T51" fmla="*/ 0 h 157"/>
                  <a:gd name="T52" fmla="*/ 4 w 156"/>
                  <a:gd name="T53" fmla="*/ 0 h 157"/>
                  <a:gd name="T54" fmla="*/ 4 w 156"/>
                  <a:gd name="T55" fmla="*/ 0 h 157"/>
                  <a:gd name="T56" fmla="*/ 4 w 156"/>
                  <a:gd name="T57" fmla="*/ 0 h 157"/>
                  <a:gd name="T58" fmla="*/ 4 w 156"/>
                  <a:gd name="T59" fmla="*/ 0 h 157"/>
                  <a:gd name="T60" fmla="*/ 5 w 156"/>
                  <a:gd name="T61" fmla="*/ 0 h 157"/>
                  <a:gd name="T62" fmla="*/ 5 w 156"/>
                  <a:gd name="T63" fmla="*/ 0 h 157"/>
                  <a:gd name="T64" fmla="*/ 5 w 156"/>
                  <a:gd name="T65" fmla="*/ 0 h 157"/>
                  <a:gd name="T66" fmla="*/ 6 w 156"/>
                  <a:gd name="T67" fmla="*/ 0 h 157"/>
                  <a:gd name="T68" fmla="*/ 6 w 156"/>
                  <a:gd name="T69" fmla="*/ 0 h 157"/>
                  <a:gd name="T70" fmla="*/ 6 w 156"/>
                  <a:gd name="T71" fmla="*/ 0 h 157"/>
                  <a:gd name="T72" fmla="*/ 6 w 156"/>
                  <a:gd name="T73" fmla="*/ 0 h 157"/>
                  <a:gd name="T74" fmla="*/ 6 w 156"/>
                  <a:gd name="T75" fmla="*/ 0 h 157"/>
                  <a:gd name="T76" fmla="*/ 6 w 156"/>
                  <a:gd name="T77" fmla="*/ 0 h 157"/>
                  <a:gd name="T78" fmla="*/ 6 w 156"/>
                  <a:gd name="T79" fmla="*/ 0 h 157"/>
                  <a:gd name="T80" fmla="*/ 6 w 156"/>
                  <a:gd name="T81" fmla="*/ 0 h 157"/>
                  <a:gd name="T82" fmla="*/ 5 w 156"/>
                  <a:gd name="T83" fmla="*/ 0 h 157"/>
                  <a:gd name="T84" fmla="*/ 4 w 156"/>
                  <a:gd name="T85" fmla="*/ 0 h 157"/>
                  <a:gd name="T86" fmla="*/ 4 w 156"/>
                  <a:gd name="T87" fmla="*/ 0 h 157"/>
                  <a:gd name="T88" fmla="*/ 3 w 156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57"/>
                  <a:gd name="T137" fmla="*/ 156 w 156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57">
                    <a:moveTo>
                      <a:pt x="82" y="157"/>
                    </a:moveTo>
                    <a:lnTo>
                      <a:pt x="76" y="157"/>
                    </a:lnTo>
                    <a:lnTo>
                      <a:pt x="67" y="156"/>
                    </a:lnTo>
                    <a:lnTo>
                      <a:pt x="61" y="154"/>
                    </a:lnTo>
                    <a:lnTo>
                      <a:pt x="52" y="150"/>
                    </a:lnTo>
                    <a:lnTo>
                      <a:pt x="46" y="147"/>
                    </a:lnTo>
                    <a:lnTo>
                      <a:pt x="39" y="144"/>
                    </a:lnTo>
                    <a:lnTo>
                      <a:pt x="32" y="139"/>
                    </a:lnTo>
                    <a:lnTo>
                      <a:pt x="26" y="134"/>
                    </a:lnTo>
                    <a:lnTo>
                      <a:pt x="15" y="122"/>
                    </a:lnTo>
                    <a:lnTo>
                      <a:pt x="7" y="109"/>
                    </a:lnTo>
                    <a:lnTo>
                      <a:pt x="2" y="94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8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2" y="13"/>
                    </a:lnTo>
                    <a:lnTo>
                      <a:pt x="37" y="10"/>
                    </a:lnTo>
                    <a:lnTo>
                      <a:pt x="44" y="7"/>
                    </a:lnTo>
                    <a:lnTo>
                      <a:pt x="51" y="3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6" y="7"/>
                    </a:lnTo>
                    <a:lnTo>
                      <a:pt x="113" y="10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9" y="48"/>
                    </a:lnTo>
                    <a:lnTo>
                      <a:pt x="154" y="63"/>
                    </a:lnTo>
                    <a:lnTo>
                      <a:pt x="156" y="79"/>
                    </a:lnTo>
                    <a:lnTo>
                      <a:pt x="156" y="94"/>
                    </a:lnTo>
                    <a:lnTo>
                      <a:pt x="153" y="109"/>
                    </a:lnTo>
                    <a:lnTo>
                      <a:pt x="146" y="122"/>
                    </a:lnTo>
                    <a:lnTo>
                      <a:pt x="138" y="134"/>
                    </a:lnTo>
                    <a:lnTo>
                      <a:pt x="126" y="144"/>
                    </a:lnTo>
                    <a:lnTo>
                      <a:pt x="113" y="150"/>
                    </a:lnTo>
                    <a:lnTo>
                      <a:pt x="97" y="156"/>
                    </a:lnTo>
                    <a:lnTo>
                      <a:pt x="82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8" name="Freeform 60"/>
              <p:cNvSpPr>
                <a:spLocks/>
              </p:cNvSpPr>
              <p:nvPr/>
            </p:nvSpPr>
            <p:spPr bwMode="auto">
              <a:xfrm>
                <a:off x="6781" y="1676"/>
                <a:ext cx="39" cy="33"/>
              </a:xfrm>
              <a:custGeom>
                <a:avLst/>
                <a:gdLst>
                  <a:gd name="T0" fmla="*/ 1 w 76"/>
                  <a:gd name="T1" fmla="*/ 0 h 117"/>
                  <a:gd name="T2" fmla="*/ 1 w 76"/>
                  <a:gd name="T3" fmla="*/ 0 h 117"/>
                  <a:gd name="T4" fmla="*/ 1 w 76"/>
                  <a:gd name="T5" fmla="*/ 0 h 117"/>
                  <a:gd name="T6" fmla="*/ 0 w 76"/>
                  <a:gd name="T7" fmla="*/ 0 h 117"/>
                  <a:gd name="T8" fmla="*/ 0 w 76"/>
                  <a:gd name="T9" fmla="*/ 0 h 117"/>
                  <a:gd name="T10" fmla="*/ 1 w 76"/>
                  <a:gd name="T11" fmla="*/ 0 h 117"/>
                  <a:gd name="T12" fmla="*/ 1 w 76"/>
                  <a:gd name="T13" fmla="*/ 0 h 117"/>
                  <a:gd name="T14" fmla="*/ 2 w 76"/>
                  <a:gd name="T15" fmla="*/ 0 h 117"/>
                  <a:gd name="T16" fmla="*/ 3 w 76"/>
                  <a:gd name="T17" fmla="*/ 0 h 117"/>
                  <a:gd name="T18" fmla="*/ 3 w 76"/>
                  <a:gd name="T19" fmla="*/ 0 h 117"/>
                  <a:gd name="T20" fmla="*/ 1 w 76"/>
                  <a:gd name="T21" fmla="*/ 0 h 117"/>
                  <a:gd name="T22" fmla="*/ 1 w 76"/>
                  <a:gd name="T23" fmla="*/ 0 h 117"/>
                  <a:gd name="T24" fmla="*/ 1 w 76"/>
                  <a:gd name="T25" fmla="*/ 0 h 117"/>
                  <a:gd name="T26" fmla="*/ 1 w 76"/>
                  <a:gd name="T27" fmla="*/ 0 h 117"/>
                  <a:gd name="T28" fmla="*/ 1 w 76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117"/>
                  <a:gd name="T47" fmla="*/ 76 w 7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117">
                    <a:moveTo>
                      <a:pt x="9" y="19"/>
                    </a:moveTo>
                    <a:lnTo>
                      <a:pt x="5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54"/>
                    </a:lnTo>
                    <a:lnTo>
                      <a:pt x="30" y="50"/>
                    </a:lnTo>
                    <a:lnTo>
                      <a:pt x="34" y="116"/>
                    </a:lnTo>
                    <a:lnTo>
                      <a:pt x="76" y="117"/>
                    </a:lnTo>
                    <a:lnTo>
                      <a:pt x="70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409" name="Freeform 61"/>
              <p:cNvSpPr>
                <a:spLocks/>
              </p:cNvSpPr>
              <p:nvPr/>
            </p:nvSpPr>
            <p:spPr bwMode="auto">
              <a:xfrm>
                <a:off x="6646" y="1760"/>
                <a:ext cx="57" cy="24"/>
              </a:xfrm>
              <a:custGeom>
                <a:avLst/>
                <a:gdLst>
                  <a:gd name="T0" fmla="*/ 0 w 109"/>
                  <a:gd name="T1" fmla="*/ 0 h 83"/>
                  <a:gd name="T2" fmla="*/ 1 w 109"/>
                  <a:gd name="T3" fmla="*/ 0 h 83"/>
                  <a:gd name="T4" fmla="*/ 1 w 109"/>
                  <a:gd name="T5" fmla="*/ 0 h 83"/>
                  <a:gd name="T6" fmla="*/ 1 w 109"/>
                  <a:gd name="T7" fmla="*/ 0 h 83"/>
                  <a:gd name="T8" fmla="*/ 1 w 109"/>
                  <a:gd name="T9" fmla="*/ 0 h 83"/>
                  <a:gd name="T10" fmla="*/ 2 w 109"/>
                  <a:gd name="T11" fmla="*/ 0 h 83"/>
                  <a:gd name="T12" fmla="*/ 2 w 109"/>
                  <a:gd name="T13" fmla="*/ 0 h 83"/>
                  <a:gd name="T14" fmla="*/ 2 w 109"/>
                  <a:gd name="T15" fmla="*/ 0 h 83"/>
                  <a:gd name="T16" fmla="*/ 3 w 109"/>
                  <a:gd name="T17" fmla="*/ 0 h 83"/>
                  <a:gd name="T18" fmla="*/ 4 w 109"/>
                  <a:gd name="T19" fmla="*/ 0 h 83"/>
                  <a:gd name="T20" fmla="*/ 4 w 109"/>
                  <a:gd name="T21" fmla="*/ 0 h 83"/>
                  <a:gd name="T22" fmla="*/ 4 w 109"/>
                  <a:gd name="T23" fmla="*/ 0 h 83"/>
                  <a:gd name="T24" fmla="*/ 4 w 109"/>
                  <a:gd name="T25" fmla="*/ 0 h 83"/>
                  <a:gd name="T26" fmla="*/ 4 w 109"/>
                  <a:gd name="T27" fmla="*/ 0 h 83"/>
                  <a:gd name="T28" fmla="*/ 4 w 109"/>
                  <a:gd name="T29" fmla="*/ 0 h 83"/>
                  <a:gd name="T30" fmla="*/ 4 w 109"/>
                  <a:gd name="T31" fmla="*/ 0 h 83"/>
                  <a:gd name="T32" fmla="*/ 3 w 109"/>
                  <a:gd name="T33" fmla="*/ 0 h 83"/>
                  <a:gd name="T34" fmla="*/ 2 w 109"/>
                  <a:gd name="T35" fmla="*/ 0 h 83"/>
                  <a:gd name="T36" fmla="*/ 2 w 109"/>
                  <a:gd name="T37" fmla="*/ 0 h 83"/>
                  <a:gd name="T38" fmla="*/ 2 w 109"/>
                  <a:gd name="T39" fmla="*/ 0 h 83"/>
                  <a:gd name="T40" fmla="*/ 1 w 109"/>
                  <a:gd name="T41" fmla="*/ 0 h 83"/>
                  <a:gd name="T42" fmla="*/ 1 w 109"/>
                  <a:gd name="T43" fmla="*/ 0 h 83"/>
                  <a:gd name="T44" fmla="*/ 1 w 109"/>
                  <a:gd name="T45" fmla="*/ 0 h 83"/>
                  <a:gd name="T46" fmla="*/ 1 w 109"/>
                  <a:gd name="T47" fmla="*/ 0 h 83"/>
                  <a:gd name="T48" fmla="*/ 0 w 109"/>
                  <a:gd name="T49" fmla="*/ 0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83"/>
                  <a:gd name="T77" fmla="*/ 109 w 109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83">
                    <a:moveTo>
                      <a:pt x="0" y="35"/>
                    </a:moveTo>
                    <a:lnTo>
                      <a:pt x="2" y="35"/>
                    </a:lnTo>
                    <a:lnTo>
                      <a:pt x="7" y="36"/>
                    </a:lnTo>
                    <a:lnTo>
                      <a:pt x="15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1"/>
                    </a:lnTo>
                    <a:lnTo>
                      <a:pt x="60" y="40"/>
                    </a:lnTo>
                    <a:lnTo>
                      <a:pt x="70" y="35"/>
                    </a:lnTo>
                    <a:lnTo>
                      <a:pt x="87" y="21"/>
                    </a:lnTo>
                    <a:lnTo>
                      <a:pt x="99" y="11"/>
                    </a:lnTo>
                    <a:lnTo>
                      <a:pt x="107" y="3"/>
                    </a:lnTo>
                    <a:lnTo>
                      <a:pt x="109" y="0"/>
                    </a:lnTo>
                    <a:lnTo>
                      <a:pt x="107" y="13"/>
                    </a:lnTo>
                    <a:lnTo>
                      <a:pt x="102" y="43"/>
                    </a:lnTo>
                    <a:lnTo>
                      <a:pt x="91" y="72"/>
                    </a:lnTo>
                    <a:lnTo>
                      <a:pt x="69" y="83"/>
                    </a:lnTo>
                    <a:lnTo>
                      <a:pt x="55" y="80"/>
                    </a:lnTo>
                    <a:lnTo>
                      <a:pt x="44" y="75"/>
                    </a:lnTo>
                    <a:lnTo>
                      <a:pt x="32" y="66"/>
                    </a:lnTo>
                    <a:lnTo>
                      <a:pt x="22" y="58"/>
                    </a:lnTo>
                    <a:lnTo>
                      <a:pt x="12" y="50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9610725" y="3848100"/>
            <a:ext cx="2808288" cy="949325"/>
            <a:chOff x="5782" y="1570"/>
            <a:chExt cx="1769" cy="598"/>
          </a:xfrm>
        </p:grpSpPr>
        <p:sp>
          <p:nvSpPr>
            <p:cNvPr id="12354" name="AutoShape 63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12358" name="Group 67"/>
            <p:cNvGrpSpPr>
              <a:grpSpLocks/>
            </p:cNvGrpSpPr>
            <p:nvPr/>
          </p:nvGrpSpPr>
          <p:grpSpPr bwMode="auto">
            <a:xfrm>
              <a:off x="5801" y="1583"/>
              <a:ext cx="1713" cy="528"/>
              <a:chOff x="5801" y="1583"/>
              <a:chExt cx="1713" cy="528"/>
            </a:xfrm>
          </p:grpSpPr>
          <p:sp>
            <p:nvSpPr>
              <p:cNvPr id="12359" name="Freeform 68"/>
              <p:cNvSpPr>
                <a:spLocks/>
              </p:cNvSpPr>
              <p:nvPr/>
            </p:nvSpPr>
            <p:spPr bwMode="auto">
              <a:xfrm>
                <a:off x="7006" y="1802"/>
                <a:ext cx="492" cy="95"/>
              </a:xfrm>
              <a:custGeom>
                <a:avLst/>
                <a:gdLst>
                  <a:gd name="T0" fmla="*/ 37 w 936"/>
                  <a:gd name="T1" fmla="*/ 1 h 337"/>
                  <a:gd name="T2" fmla="*/ 36 w 936"/>
                  <a:gd name="T3" fmla="*/ 1 h 337"/>
                  <a:gd name="T4" fmla="*/ 34 w 936"/>
                  <a:gd name="T5" fmla="*/ 1 h 337"/>
                  <a:gd name="T6" fmla="*/ 33 w 936"/>
                  <a:gd name="T7" fmla="*/ 1 h 337"/>
                  <a:gd name="T8" fmla="*/ 30 w 936"/>
                  <a:gd name="T9" fmla="*/ 0 h 337"/>
                  <a:gd name="T10" fmla="*/ 28 w 936"/>
                  <a:gd name="T11" fmla="*/ 0 h 337"/>
                  <a:gd name="T12" fmla="*/ 26 w 936"/>
                  <a:gd name="T13" fmla="*/ 0 h 337"/>
                  <a:gd name="T14" fmla="*/ 24 w 936"/>
                  <a:gd name="T15" fmla="*/ 0 h 337"/>
                  <a:gd name="T16" fmla="*/ 21 w 936"/>
                  <a:gd name="T17" fmla="*/ 0 h 337"/>
                  <a:gd name="T18" fmla="*/ 19 w 936"/>
                  <a:gd name="T19" fmla="*/ 0 h 337"/>
                  <a:gd name="T20" fmla="*/ 16 w 936"/>
                  <a:gd name="T21" fmla="*/ 0 h 337"/>
                  <a:gd name="T22" fmla="*/ 14 w 936"/>
                  <a:gd name="T23" fmla="*/ 0 h 337"/>
                  <a:gd name="T24" fmla="*/ 11 w 936"/>
                  <a:gd name="T25" fmla="*/ 0 h 337"/>
                  <a:gd name="T26" fmla="*/ 8 w 936"/>
                  <a:gd name="T27" fmla="*/ 0 h 337"/>
                  <a:gd name="T28" fmla="*/ 6 w 936"/>
                  <a:gd name="T29" fmla="*/ 0 h 337"/>
                  <a:gd name="T30" fmla="*/ 3 w 936"/>
                  <a:gd name="T31" fmla="*/ 0 h 337"/>
                  <a:gd name="T32" fmla="*/ 0 w 936"/>
                  <a:gd name="T33" fmla="*/ 0 h 337"/>
                  <a:gd name="T34" fmla="*/ 1 w 936"/>
                  <a:gd name="T35" fmla="*/ 0 h 337"/>
                  <a:gd name="T36" fmla="*/ 1 w 936"/>
                  <a:gd name="T37" fmla="*/ 0 h 337"/>
                  <a:gd name="T38" fmla="*/ 1 w 936"/>
                  <a:gd name="T39" fmla="*/ 0 h 337"/>
                  <a:gd name="T40" fmla="*/ 1 w 936"/>
                  <a:gd name="T41" fmla="*/ 0 h 337"/>
                  <a:gd name="T42" fmla="*/ 3 w 936"/>
                  <a:gd name="T43" fmla="*/ 0 h 337"/>
                  <a:gd name="T44" fmla="*/ 6 w 936"/>
                  <a:gd name="T45" fmla="*/ 0 h 337"/>
                  <a:gd name="T46" fmla="*/ 9 w 936"/>
                  <a:gd name="T47" fmla="*/ 0 h 337"/>
                  <a:gd name="T48" fmla="*/ 12 w 936"/>
                  <a:gd name="T49" fmla="*/ 0 h 337"/>
                  <a:gd name="T50" fmla="*/ 14 w 936"/>
                  <a:gd name="T51" fmla="*/ 0 h 337"/>
                  <a:gd name="T52" fmla="*/ 17 w 936"/>
                  <a:gd name="T53" fmla="*/ 0 h 337"/>
                  <a:gd name="T54" fmla="*/ 19 w 936"/>
                  <a:gd name="T55" fmla="*/ 0 h 337"/>
                  <a:gd name="T56" fmla="*/ 22 w 936"/>
                  <a:gd name="T57" fmla="*/ 0 h 337"/>
                  <a:gd name="T58" fmla="*/ 24 w 936"/>
                  <a:gd name="T59" fmla="*/ 0 h 337"/>
                  <a:gd name="T60" fmla="*/ 26 w 936"/>
                  <a:gd name="T61" fmla="*/ 0 h 337"/>
                  <a:gd name="T62" fmla="*/ 28 w 936"/>
                  <a:gd name="T63" fmla="*/ 0 h 337"/>
                  <a:gd name="T64" fmla="*/ 30 w 936"/>
                  <a:gd name="T65" fmla="*/ 0 h 337"/>
                  <a:gd name="T66" fmla="*/ 32 w 936"/>
                  <a:gd name="T67" fmla="*/ 0 h 337"/>
                  <a:gd name="T68" fmla="*/ 34 w 936"/>
                  <a:gd name="T69" fmla="*/ 1 h 337"/>
                  <a:gd name="T70" fmla="*/ 35 w 936"/>
                  <a:gd name="T71" fmla="*/ 1 h 337"/>
                  <a:gd name="T72" fmla="*/ 36 w 936"/>
                  <a:gd name="T73" fmla="*/ 1 h 337"/>
                  <a:gd name="T74" fmla="*/ 37 w 936"/>
                  <a:gd name="T75" fmla="*/ 1 h 337"/>
                  <a:gd name="T76" fmla="*/ 37 w 936"/>
                  <a:gd name="T77" fmla="*/ 1 h 337"/>
                  <a:gd name="T78" fmla="*/ 37 w 936"/>
                  <a:gd name="T79" fmla="*/ 1 h 337"/>
                  <a:gd name="T80" fmla="*/ 37 w 936"/>
                  <a:gd name="T81" fmla="*/ 1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6"/>
                  <a:gd name="T124" fmla="*/ 0 h 337"/>
                  <a:gd name="T125" fmla="*/ 936 w 936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6" h="337">
                    <a:moveTo>
                      <a:pt x="936" y="337"/>
                    </a:moveTo>
                    <a:lnTo>
                      <a:pt x="895" y="311"/>
                    </a:lnTo>
                    <a:lnTo>
                      <a:pt x="850" y="286"/>
                    </a:lnTo>
                    <a:lnTo>
                      <a:pt x="803" y="261"/>
                    </a:lnTo>
                    <a:lnTo>
                      <a:pt x="753" y="238"/>
                    </a:lnTo>
                    <a:lnTo>
                      <a:pt x="700" y="214"/>
                    </a:lnTo>
                    <a:lnTo>
                      <a:pt x="644" y="193"/>
                    </a:lnTo>
                    <a:lnTo>
                      <a:pt x="588" y="171"/>
                    </a:lnTo>
                    <a:lnTo>
                      <a:pt x="529" y="151"/>
                    </a:lnTo>
                    <a:lnTo>
                      <a:pt x="467" y="131"/>
                    </a:lnTo>
                    <a:lnTo>
                      <a:pt x="404" y="112"/>
                    </a:lnTo>
                    <a:lnTo>
                      <a:pt x="338" y="96"/>
                    </a:lnTo>
                    <a:lnTo>
                      <a:pt x="273" y="79"/>
                    </a:lnTo>
                    <a:lnTo>
                      <a:pt x="206" y="64"/>
                    </a:lnTo>
                    <a:lnTo>
                      <a:pt x="137" y="50"/>
                    </a:lnTo>
                    <a:lnTo>
                      <a:pt x="69" y="37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7" y="12"/>
                    </a:lnTo>
                    <a:lnTo>
                      <a:pt x="149" y="25"/>
                    </a:lnTo>
                    <a:lnTo>
                      <a:pt x="218" y="39"/>
                    </a:lnTo>
                    <a:lnTo>
                      <a:pt x="286" y="54"/>
                    </a:lnTo>
                    <a:lnTo>
                      <a:pt x="353" y="70"/>
                    </a:lnTo>
                    <a:lnTo>
                      <a:pt x="417" y="87"/>
                    </a:lnTo>
                    <a:lnTo>
                      <a:pt x="479" y="106"/>
                    </a:lnTo>
                    <a:lnTo>
                      <a:pt x="537" y="126"/>
                    </a:lnTo>
                    <a:lnTo>
                      <a:pt x="594" y="146"/>
                    </a:lnTo>
                    <a:lnTo>
                      <a:pt x="649" y="166"/>
                    </a:lnTo>
                    <a:lnTo>
                      <a:pt x="701" y="189"/>
                    </a:lnTo>
                    <a:lnTo>
                      <a:pt x="750" y="211"/>
                    </a:lnTo>
                    <a:lnTo>
                      <a:pt x="795" y="236"/>
                    </a:lnTo>
                    <a:lnTo>
                      <a:pt x="839" y="260"/>
                    </a:lnTo>
                    <a:lnTo>
                      <a:pt x="877" y="285"/>
                    </a:lnTo>
                    <a:lnTo>
                      <a:pt x="914" y="311"/>
                    </a:lnTo>
                    <a:lnTo>
                      <a:pt x="921" y="317"/>
                    </a:lnTo>
                    <a:lnTo>
                      <a:pt x="926" y="323"/>
                    </a:lnTo>
                    <a:lnTo>
                      <a:pt x="931" y="330"/>
                    </a:lnTo>
                    <a:lnTo>
                      <a:pt x="936" y="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0" name="Freeform 69"/>
              <p:cNvSpPr>
                <a:spLocks/>
              </p:cNvSpPr>
              <p:nvPr/>
            </p:nvSpPr>
            <p:spPr bwMode="auto">
              <a:xfrm>
                <a:off x="6924" y="1676"/>
                <a:ext cx="48" cy="149"/>
              </a:xfrm>
              <a:custGeom>
                <a:avLst/>
                <a:gdLst>
                  <a:gd name="T0" fmla="*/ 1 w 92"/>
                  <a:gd name="T1" fmla="*/ 0 h 522"/>
                  <a:gd name="T2" fmla="*/ 2 w 92"/>
                  <a:gd name="T3" fmla="*/ 0 h 522"/>
                  <a:gd name="T4" fmla="*/ 2 w 92"/>
                  <a:gd name="T5" fmla="*/ 0 h 522"/>
                  <a:gd name="T6" fmla="*/ 2 w 92"/>
                  <a:gd name="T7" fmla="*/ 0 h 522"/>
                  <a:gd name="T8" fmla="*/ 3 w 92"/>
                  <a:gd name="T9" fmla="*/ 0 h 522"/>
                  <a:gd name="T10" fmla="*/ 3 w 92"/>
                  <a:gd name="T11" fmla="*/ 0 h 522"/>
                  <a:gd name="T12" fmla="*/ 4 w 92"/>
                  <a:gd name="T13" fmla="*/ 1 h 522"/>
                  <a:gd name="T14" fmla="*/ 4 w 92"/>
                  <a:gd name="T15" fmla="*/ 1 h 522"/>
                  <a:gd name="T16" fmla="*/ 3 w 92"/>
                  <a:gd name="T17" fmla="*/ 1 h 522"/>
                  <a:gd name="T18" fmla="*/ 3 w 92"/>
                  <a:gd name="T19" fmla="*/ 1 h 522"/>
                  <a:gd name="T20" fmla="*/ 3 w 92"/>
                  <a:gd name="T21" fmla="*/ 1 h 522"/>
                  <a:gd name="T22" fmla="*/ 3 w 92"/>
                  <a:gd name="T23" fmla="*/ 1 h 522"/>
                  <a:gd name="T24" fmla="*/ 2 w 92"/>
                  <a:gd name="T25" fmla="*/ 1 h 522"/>
                  <a:gd name="T26" fmla="*/ 2 w 92"/>
                  <a:gd name="T27" fmla="*/ 1 h 522"/>
                  <a:gd name="T28" fmla="*/ 2 w 92"/>
                  <a:gd name="T29" fmla="*/ 1 h 522"/>
                  <a:gd name="T30" fmla="*/ 1 w 92"/>
                  <a:gd name="T31" fmla="*/ 1 h 522"/>
                  <a:gd name="T32" fmla="*/ 0 w 92"/>
                  <a:gd name="T33" fmla="*/ 0 h 522"/>
                  <a:gd name="T34" fmla="*/ 1 w 92"/>
                  <a:gd name="T35" fmla="*/ 0 h 522"/>
                  <a:gd name="T36" fmla="*/ 1 w 92"/>
                  <a:gd name="T37" fmla="*/ 0 h 522"/>
                  <a:gd name="T38" fmla="*/ 1 w 92"/>
                  <a:gd name="T39" fmla="*/ 0 h 522"/>
                  <a:gd name="T40" fmla="*/ 1 w 92"/>
                  <a:gd name="T41" fmla="*/ 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522"/>
                  <a:gd name="T65" fmla="*/ 92 w 92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522">
                    <a:moveTo>
                      <a:pt x="17" y="0"/>
                    </a:moveTo>
                    <a:lnTo>
                      <a:pt x="48" y="0"/>
                    </a:lnTo>
                    <a:lnTo>
                      <a:pt x="55" y="2"/>
                    </a:lnTo>
                    <a:lnTo>
                      <a:pt x="60" y="5"/>
                    </a:lnTo>
                    <a:lnTo>
                      <a:pt x="65" y="12"/>
                    </a:lnTo>
                    <a:lnTo>
                      <a:pt x="67" y="19"/>
                    </a:lnTo>
                    <a:lnTo>
                      <a:pt x="92" y="482"/>
                    </a:lnTo>
                    <a:lnTo>
                      <a:pt x="87" y="487"/>
                    </a:lnTo>
                    <a:lnTo>
                      <a:pt x="80" y="492"/>
                    </a:lnTo>
                    <a:lnTo>
                      <a:pt x="74" y="497"/>
                    </a:lnTo>
                    <a:lnTo>
                      <a:pt x="65" y="502"/>
                    </a:lnTo>
                    <a:lnTo>
                      <a:pt x="57" y="507"/>
                    </a:lnTo>
                    <a:lnTo>
                      <a:pt x="48" y="512"/>
                    </a:lnTo>
                    <a:lnTo>
                      <a:pt x="38" y="517"/>
                    </a:lnTo>
                    <a:lnTo>
                      <a:pt x="28" y="522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1" name="Freeform 70"/>
              <p:cNvSpPr>
                <a:spLocks/>
              </p:cNvSpPr>
              <p:nvPr/>
            </p:nvSpPr>
            <p:spPr bwMode="auto">
              <a:xfrm>
                <a:off x="6628" y="1807"/>
                <a:ext cx="244" cy="36"/>
              </a:xfrm>
              <a:custGeom>
                <a:avLst/>
                <a:gdLst>
                  <a:gd name="T0" fmla="*/ 2 w 465"/>
                  <a:gd name="T1" fmla="*/ 0 h 128"/>
                  <a:gd name="T2" fmla="*/ 2 w 465"/>
                  <a:gd name="T3" fmla="*/ 0 h 128"/>
                  <a:gd name="T4" fmla="*/ 2 w 465"/>
                  <a:gd name="T5" fmla="*/ 0 h 128"/>
                  <a:gd name="T6" fmla="*/ 2 w 465"/>
                  <a:gd name="T7" fmla="*/ 0 h 128"/>
                  <a:gd name="T8" fmla="*/ 2 w 465"/>
                  <a:gd name="T9" fmla="*/ 0 h 128"/>
                  <a:gd name="T10" fmla="*/ 1 w 465"/>
                  <a:gd name="T11" fmla="*/ 0 h 128"/>
                  <a:gd name="T12" fmla="*/ 1 w 465"/>
                  <a:gd name="T13" fmla="*/ 0 h 128"/>
                  <a:gd name="T14" fmla="*/ 1 w 465"/>
                  <a:gd name="T15" fmla="*/ 0 h 128"/>
                  <a:gd name="T16" fmla="*/ 0 w 465"/>
                  <a:gd name="T17" fmla="*/ 0 h 128"/>
                  <a:gd name="T18" fmla="*/ 0 w 465"/>
                  <a:gd name="T19" fmla="*/ 0 h 128"/>
                  <a:gd name="T20" fmla="*/ 16 w 465"/>
                  <a:gd name="T21" fmla="*/ 0 h 128"/>
                  <a:gd name="T22" fmla="*/ 18 w 465"/>
                  <a:gd name="T23" fmla="*/ 0 h 128"/>
                  <a:gd name="T24" fmla="*/ 18 w 465"/>
                  <a:gd name="T25" fmla="*/ 0 h 128"/>
                  <a:gd name="T26" fmla="*/ 17 w 465"/>
                  <a:gd name="T27" fmla="*/ 0 h 128"/>
                  <a:gd name="T28" fmla="*/ 16 w 465"/>
                  <a:gd name="T29" fmla="*/ 0 h 128"/>
                  <a:gd name="T30" fmla="*/ 16 w 465"/>
                  <a:gd name="T31" fmla="*/ 0 h 128"/>
                  <a:gd name="T32" fmla="*/ 15 w 465"/>
                  <a:gd name="T33" fmla="*/ 0 h 128"/>
                  <a:gd name="T34" fmla="*/ 14 w 465"/>
                  <a:gd name="T35" fmla="*/ 0 h 128"/>
                  <a:gd name="T36" fmla="*/ 14 w 465"/>
                  <a:gd name="T37" fmla="*/ 0 h 128"/>
                  <a:gd name="T38" fmla="*/ 13 w 465"/>
                  <a:gd name="T39" fmla="*/ 0 h 128"/>
                  <a:gd name="T40" fmla="*/ 12 w 465"/>
                  <a:gd name="T41" fmla="*/ 0 h 128"/>
                  <a:gd name="T42" fmla="*/ 12 w 465"/>
                  <a:gd name="T43" fmla="*/ 0 h 128"/>
                  <a:gd name="T44" fmla="*/ 10 w 465"/>
                  <a:gd name="T45" fmla="*/ 0 h 128"/>
                  <a:gd name="T46" fmla="*/ 9 w 465"/>
                  <a:gd name="T47" fmla="*/ 0 h 128"/>
                  <a:gd name="T48" fmla="*/ 9 w 465"/>
                  <a:gd name="T49" fmla="*/ 0 h 128"/>
                  <a:gd name="T50" fmla="*/ 8 w 465"/>
                  <a:gd name="T51" fmla="*/ 0 h 128"/>
                  <a:gd name="T52" fmla="*/ 7 w 465"/>
                  <a:gd name="T53" fmla="*/ 0 h 128"/>
                  <a:gd name="T54" fmla="*/ 6 w 465"/>
                  <a:gd name="T55" fmla="*/ 0 h 128"/>
                  <a:gd name="T56" fmla="*/ 6 w 465"/>
                  <a:gd name="T57" fmla="*/ 0 h 128"/>
                  <a:gd name="T58" fmla="*/ 5 w 465"/>
                  <a:gd name="T59" fmla="*/ 0 h 128"/>
                  <a:gd name="T60" fmla="*/ 5 w 465"/>
                  <a:gd name="T61" fmla="*/ 0 h 128"/>
                  <a:gd name="T62" fmla="*/ 4 w 465"/>
                  <a:gd name="T63" fmla="*/ 0 h 128"/>
                  <a:gd name="T64" fmla="*/ 4 w 465"/>
                  <a:gd name="T65" fmla="*/ 0 h 128"/>
                  <a:gd name="T66" fmla="*/ 3 w 465"/>
                  <a:gd name="T67" fmla="*/ 0 h 128"/>
                  <a:gd name="T68" fmla="*/ 3 w 465"/>
                  <a:gd name="T69" fmla="*/ 0 h 128"/>
                  <a:gd name="T70" fmla="*/ 2 w 465"/>
                  <a:gd name="T71" fmla="*/ 0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128"/>
                  <a:gd name="T110" fmla="*/ 465 w 465"/>
                  <a:gd name="T111" fmla="*/ 128 h 1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128">
                    <a:moveTo>
                      <a:pt x="57" y="125"/>
                    </a:moveTo>
                    <a:lnTo>
                      <a:pt x="52" y="118"/>
                    </a:lnTo>
                    <a:lnTo>
                      <a:pt x="47" y="110"/>
                    </a:lnTo>
                    <a:lnTo>
                      <a:pt x="42" y="100"/>
                    </a:lnTo>
                    <a:lnTo>
                      <a:pt x="35" y="90"/>
                    </a:lnTo>
                    <a:lnTo>
                      <a:pt x="27" y="78"/>
                    </a:lnTo>
                    <a:lnTo>
                      <a:pt x="18" y="67"/>
                    </a:lnTo>
                    <a:lnTo>
                      <a:pt x="10" y="56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403" y="0"/>
                    </a:lnTo>
                    <a:lnTo>
                      <a:pt x="465" y="100"/>
                    </a:lnTo>
                    <a:lnTo>
                      <a:pt x="448" y="103"/>
                    </a:lnTo>
                    <a:lnTo>
                      <a:pt x="432" y="107"/>
                    </a:lnTo>
                    <a:lnTo>
                      <a:pt x="415" y="110"/>
                    </a:lnTo>
                    <a:lnTo>
                      <a:pt x="397" y="112"/>
                    </a:lnTo>
                    <a:lnTo>
                      <a:pt x="378" y="115"/>
                    </a:lnTo>
                    <a:lnTo>
                      <a:pt x="360" y="117"/>
                    </a:lnTo>
                    <a:lnTo>
                      <a:pt x="341" y="118"/>
                    </a:lnTo>
                    <a:lnTo>
                      <a:pt x="323" y="122"/>
                    </a:lnTo>
                    <a:lnTo>
                      <a:pt x="303" y="123"/>
                    </a:lnTo>
                    <a:lnTo>
                      <a:pt x="283" y="125"/>
                    </a:lnTo>
                    <a:lnTo>
                      <a:pt x="263" y="125"/>
                    </a:lnTo>
                    <a:lnTo>
                      <a:pt x="243" y="127"/>
                    </a:lnTo>
                    <a:lnTo>
                      <a:pt x="223" y="127"/>
                    </a:lnTo>
                    <a:lnTo>
                      <a:pt x="201" y="128"/>
                    </a:lnTo>
                    <a:lnTo>
                      <a:pt x="181" y="128"/>
                    </a:lnTo>
                    <a:lnTo>
                      <a:pt x="159" y="128"/>
                    </a:lnTo>
                    <a:lnTo>
                      <a:pt x="146" y="128"/>
                    </a:lnTo>
                    <a:lnTo>
                      <a:pt x="132" y="128"/>
                    </a:lnTo>
                    <a:lnTo>
                      <a:pt x="119" y="128"/>
                    </a:lnTo>
                    <a:lnTo>
                      <a:pt x="107" y="127"/>
                    </a:lnTo>
                    <a:lnTo>
                      <a:pt x="94" y="127"/>
                    </a:lnTo>
                    <a:lnTo>
                      <a:pt x="82" y="127"/>
                    </a:lnTo>
                    <a:lnTo>
                      <a:pt x="69" y="125"/>
                    </a:ln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2" name="Freeform 71"/>
              <p:cNvSpPr>
                <a:spLocks/>
              </p:cNvSpPr>
              <p:nvPr/>
            </p:nvSpPr>
            <p:spPr bwMode="auto">
              <a:xfrm>
                <a:off x="6586" y="1583"/>
                <a:ext cx="307" cy="167"/>
              </a:xfrm>
              <a:custGeom>
                <a:avLst/>
                <a:gdLst>
                  <a:gd name="T0" fmla="*/ 12 w 583"/>
                  <a:gd name="T1" fmla="*/ 0 h 590"/>
                  <a:gd name="T2" fmla="*/ 15 w 583"/>
                  <a:gd name="T3" fmla="*/ 0 h 590"/>
                  <a:gd name="T4" fmla="*/ 17 w 583"/>
                  <a:gd name="T5" fmla="*/ 0 h 590"/>
                  <a:gd name="T6" fmla="*/ 18 w 583"/>
                  <a:gd name="T7" fmla="*/ 0 h 590"/>
                  <a:gd name="T8" fmla="*/ 21 w 583"/>
                  <a:gd name="T9" fmla="*/ 0 h 590"/>
                  <a:gd name="T10" fmla="*/ 22 w 583"/>
                  <a:gd name="T11" fmla="*/ 0 h 590"/>
                  <a:gd name="T12" fmla="*/ 23 w 583"/>
                  <a:gd name="T13" fmla="*/ 0 h 590"/>
                  <a:gd name="T14" fmla="*/ 24 w 583"/>
                  <a:gd name="T15" fmla="*/ 1 h 590"/>
                  <a:gd name="T16" fmla="*/ 24 w 583"/>
                  <a:gd name="T17" fmla="*/ 1 h 590"/>
                  <a:gd name="T18" fmla="*/ 23 w 583"/>
                  <a:gd name="T19" fmla="*/ 1 h 590"/>
                  <a:gd name="T20" fmla="*/ 22 w 583"/>
                  <a:gd name="T21" fmla="*/ 1 h 590"/>
                  <a:gd name="T22" fmla="*/ 19 w 583"/>
                  <a:gd name="T23" fmla="*/ 1 h 590"/>
                  <a:gd name="T24" fmla="*/ 18 w 583"/>
                  <a:gd name="T25" fmla="*/ 1 h 590"/>
                  <a:gd name="T26" fmla="*/ 17 w 583"/>
                  <a:gd name="T27" fmla="*/ 1 h 590"/>
                  <a:gd name="T28" fmla="*/ 17 w 583"/>
                  <a:gd name="T29" fmla="*/ 1 h 590"/>
                  <a:gd name="T30" fmla="*/ 16 w 583"/>
                  <a:gd name="T31" fmla="*/ 1 h 590"/>
                  <a:gd name="T32" fmla="*/ 14 w 583"/>
                  <a:gd name="T33" fmla="*/ 1 h 590"/>
                  <a:gd name="T34" fmla="*/ 12 w 583"/>
                  <a:gd name="T35" fmla="*/ 1 h 590"/>
                  <a:gd name="T36" fmla="*/ 12 w 583"/>
                  <a:gd name="T37" fmla="*/ 1 h 590"/>
                  <a:gd name="T38" fmla="*/ 11 w 583"/>
                  <a:gd name="T39" fmla="*/ 1 h 590"/>
                  <a:gd name="T40" fmla="*/ 11 w 583"/>
                  <a:gd name="T41" fmla="*/ 1 h 590"/>
                  <a:gd name="T42" fmla="*/ 10 w 583"/>
                  <a:gd name="T43" fmla="*/ 1 h 590"/>
                  <a:gd name="T44" fmla="*/ 9 w 583"/>
                  <a:gd name="T45" fmla="*/ 1 h 590"/>
                  <a:gd name="T46" fmla="*/ 9 w 583"/>
                  <a:gd name="T47" fmla="*/ 1 h 590"/>
                  <a:gd name="T48" fmla="*/ 8 w 583"/>
                  <a:gd name="T49" fmla="*/ 1 h 590"/>
                  <a:gd name="T50" fmla="*/ 7 w 583"/>
                  <a:gd name="T51" fmla="*/ 0 h 590"/>
                  <a:gd name="T52" fmla="*/ 0 w 583"/>
                  <a:gd name="T53" fmla="*/ 0 h 590"/>
                  <a:gd name="T54" fmla="*/ 1 w 583"/>
                  <a:gd name="T55" fmla="*/ 0 h 590"/>
                  <a:gd name="T56" fmla="*/ 1 w 583"/>
                  <a:gd name="T57" fmla="*/ 0 h 590"/>
                  <a:gd name="T58" fmla="*/ 2 w 583"/>
                  <a:gd name="T59" fmla="*/ 0 h 590"/>
                  <a:gd name="T60" fmla="*/ 4 w 583"/>
                  <a:gd name="T61" fmla="*/ 0 h 590"/>
                  <a:gd name="T62" fmla="*/ 5 w 583"/>
                  <a:gd name="T63" fmla="*/ 0 h 590"/>
                  <a:gd name="T64" fmla="*/ 7 w 583"/>
                  <a:gd name="T65" fmla="*/ 0 h 590"/>
                  <a:gd name="T66" fmla="*/ 9 w 583"/>
                  <a:gd name="T67" fmla="*/ 0 h 590"/>
                  <a:gd name="T68" fmla="*/ 11 w 583"/>
                  <a:gd name="T69" fmla="*/ 0 h 5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3"/>
                  <a:gd name="T106" fmla="*/ 0 h 590"/>
                  <a:gd name="T107" fmla="*/ 583 w 583"/>
                  <a:gd name="T108" fmla="*/ 590 h 5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3" h="590">
                    <a:moveTo>
                      <a:pt x="273" y="0"/>
                    </a:moveTo>
                    <a:lnTo>
                      <a:pt x="303" y="1"/>
                    </a:lnTo>
                    <a:lnTo>
                      <a:pt x="332" y="5"/>
                    </a:lnTo>
                    <a:lnTo>
                      <a:pt x="360" y="13"/>
                    </a:lnTo>
                    <a:lnTo>
                      <a:pt x="387" y="23"/>
                    </a:lnTo>
                    <a:lnTo>
                      <a:pt x="414" y="35"/>
                    </a:lnTo>
                    <a:lnTo>
                      <a:pt x="439" y="50"/>
                    </a:lnTo>
                    <a:lnTo>
                      <a:pt x="462" y="66"/>
                    </a:lnTo>
                    <a:lnTo>
                      <a:pt x="486" y="87"/>
                    </a:lnTo>
                    <a:lnTo>
                      <a:pt x="506" y="108"/>
                    </a:lnTo>
                    <a:lnTo>
                      <a:pt x="524" y="132"/>
                    </a:lnTo>
                    <a:lnTo>
                      <a:pt x="541" y="155"/>
                    </a:lnTo>
                    <a:lnTo>
                      <a:pt x="554" y="182"/>
                    </a:lnTo>
                    <a:lnTo>
                      <a:pt x="566" y="209"/>
                    </a:lnTo>
                    <a:lnTo>
                      <a:pt x="574" y="236"/>
                    </a:lnTo>
                    <a:lnTo>
                      <a:pt x="579" y="264"/>
                    </a:lnTo>
                    <a:lnTo>
                      <a:pt x="583" y="292"/>
                    </a:lnTo>
                    <a:lnTo>
                      <a:pt x="581" y="333"/>
                    </a:lnTo>
                    <a:lnTo>
                      <a:pt x="574" y="376"/>
                    </a:lnTo>
                    <a:lnTo>
                      <a:pt x="563" y="418"/>
                    </a:lnTo>
                    <a:lnTo>
                      <a:pt x="548" y="458"/>
                    </a:lnTo>
                    <a:lnTo>
                      <a:pt x="527" y="497"/>
                    </a:lnTo>
                    <a:lnTo>
                      <a:pt x="506" y="530"/>
                    </a:lnTo>
                    <a:lnTo>
                      <a:pt x="481" y="559"/>
                    </a:lnTo>
                    <a:lnTo>
                      <a:pt x="454" y="579"/>
                    </a:lnTo>
                    <a:lnTo>
                      <a:pt x="444" y="584"/>
                    </a:lnTo>
                    <a:lnTo>
                      <a:pt x="435" y="587"/>
                    </a:lnTo>
                    <a:lnTo>
                      <a:pt x="427" y="589"/>
                    </a:lnTo>
                    <a:lnTo>
                      <a:pt x="419" y="590"/>
                    </a:lnTo>
                    <a:lnTo>
                      <a:pt x="409" y="590"/>
                    </a:lnTo>
                    <a:lnTo>
                      <a:pt x="400" y="589"/>
                    </a:lnTo>
                    <a:lnTo>
                      <a:pt x="392" y="585"/>
                    </a:lnTo>
                    <a:lnTo>
                      <a:pt x="384" y="582"/>
                    </a:lnTo>
                    <a:lnTo>
                      <a:pt x="350" y="555"/>
                    </a:lnTo>
                    <a:lnTo>
                      <a:pt x="323" y="518"/>
                    </a:lnTo>
                    <a:lnTo>
                      <a:pt x="303" y="477"/>
                    </a:lnTo>
                    <a:lnTo>
                      <a:pt x="290" y="435"/>
                    </a:lnTo>
                    <a:lnTo>
                      <a:pt x="280" y="395"/>
                    </a:lnTo>
                    <a:lnTo>
                      <a:pt x="273" y="361"/>
                    </a:lnTo>
                    <a:lnTo>
                      <a:pt x="270" y="338"/>
                    </a:lnTo>
                    <a:lnTo>
                      <a:pt x="270" y="329"/>
                    </a:lnTo>
                    <a:lnTo>
                      <a:pt x="266" y="313"/>
                    </a:lnTo>
                    <a:lnTo>
                      <a:pt x="261" y="296"/>
                    </a:lnTo>
                    <a:lnTo>
                      <a:pt x="253" y="281"/>
                    </a:lnTo>
                    <a:lnTo>
                      <a:pt x="241" y="267"/>
                    </a:lnTo>
                    <a:lnTo>
                      <a:pt x="235" y="262"/>
                    </a:lnTo>
                    <a:lnTo>
                      <a:pt x="226" y="257"/>
                    </a:lnTo>
                    <a:lnTo>
                      <a:pt x="220" y="252"/>
                    </a:lnTo>
                    <a:lnTo>
                      <a:pt x="211" y="249"/>
                    </a:lnTo>
                    <a:lnTo>
                      <a:pt x="205" y="246"/>
                    </a:lnTo>
                    <a:lnTo>
                      <a:pt x="196" y="244"/>
                    </a:lnTo>
                    <a:lnTo>
                      <a:pt x="188" y="242"/>
                    </a:lnTo>
                    <a:lnTo>
                      <a:pt x="179" y="242"/>
                    </a:lnTo>
                    <a:lnTo>
                      <a:pt x="0" y="242"/>
                    </a:lnTo>
                    <a:lnTo>
                      <a:pt x="5" y="217"/>
                    </a:lnTo>
                    <a:lnTo>
                      <a:pt x="10" y="192"/>
                    </a:lnTo>
                    <a:lnTo>
                      <a:pt x="19" y="169"/>
                    </a:lnTo>
                    <a:lnTo>
                      <a:pt x="31" y="145"/>
                    </a:lnTo>
                    <a:lnTo>
                      <a:pt x="42" y="125"/>
                    </a:lnTo>
                    <a:lnTo>
                      <a:pt x="57" y="105"/>
                    </a:lnTo>
                    <a:lnTo>
                      <a:pt x="72" y="87"/>
                    </a:lnTo>
                    <a:lnTo>
                      <a:pt x="89" y="68"/>
                    </a:lnTo>
                    <a:lnTo>
                      <a:pt x="109" y="53"/>
                    </a:lnTo>
                    <a:lnTo>
                      <a:pt x="129" y="40"/>
                    </a:lnTo>
                    <a:lnTo>
                      <a:pt x="151" y="28"/>
                    </a:lnTo>
                    <a:lnTo>
                      <a:pt x="173" y="18"/>
                    </a:lnTo>
                    <a:lnTo>
                      <a:pt x="196" y="10"/>
                    </a:lnTo>
                    <a:lnTo>
                      <a:pt x="221" y="5"/>
                    </a:lnTo>
                    <a:lnTo>
                      <a:pt x="246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3" name="Freeform 72"/>
              <p:cNvSpPr>
                <a:spLocks/>
              </p:cNvSpPr>
              <p:nvPr/>
            </p:nvSpPr>
            <p:spPr bwMode="auto">
              <a:xfrm>
                <a:off x="6458" y="1664"/>
                <a:ext cx="375" cy="139"/>
              </a:xfrm>
              <a:custGeom>
                <a:avLst/>
                <a:gdLst>
                  <a:gd name="T0" fmla="*/ 0 w 711"/>
                  <a:gd name="T1" fmla="*/ 1 h 489"/>
                  <a:gd name="T2" fmla="*/ 1 w 711"/>
                  <a:gd name="T3" fmla="*/ 1 h 489"/>
                  <a:gd name="T4" fmla="*/ 1 w 711"/>
                  <a:gd name="T5" fmla="*/ 0 h 489"/>
                  <a:gd name="T6" fmla="*/ 2 w 711"/>
                  <a:gd name="T7" fmla="*/ 0 h 489"/>
                  <a:gd name="T8" fmla="*/ 3 w 711"/>
                  <a:gd name="T9" fmla="*/ 0 h 489"/>
                  <a:gd name="T10" fmla="*/ 4 w 711"/>
                  <a:gd name="T11" fmla="*/ 0 h 489"/>
                  <a:gd name="T12" fmla="*/ 6 w 711"/>
                  <a:gd name="T13" fmla="*/ 0 h 489"/>
                  <a:gd name="T14" fmla="*/ 7 w 711"/>
                  <a:gd name="T15" fmla="*/ 0 h 489"/>
                  <a:gd name="T16" fmla="*/ 9 w 711"/>
                  <a:gd name="T17" fmla="*/ 0 h 489"/>
                  <a:gd name="T18" fmla="*/ 17 w 711"/>
                  <a:gd name="T19" fmla="*/ 0 h 489"/>
                  <a:gd name="T20" fmla="*/ 17 w 711"/>
                  <a:gd name="T21" fmla="*/ 0 h 489"/>
                  <a:gd name="T22" fmla="*/ 18 w 711"/>
                  <a:gd name="T23" fmla="*/ 0 h 489"/>
                  <a:gd name="T24" fmla="*/ 18 w 711"/>
                  <a:gd name="T25" fmla="*/ 0 h 489"/>
                  <a:gd name="T26" fmla="*/ 18 w 711"/>
                  <a:gd name="T27" fmla="*/ 0 h 489"/>
                  <a:gd name="T28" fmla="*/ 19 w 711"/>
                  <a:gd name="T29" fmla="*/ 0 h 489"/>
                  <a:gd name="T30" fmla="*/ 19 w 711"/>
                  <a:gd name="T31" fmla="*/ 0 h 489"/>
                  <a:gd name="T32" fmla="*/ 19 w 711"/>
                  <a:gd name="T33" fmla="*/ 0 h 489"/>
                  <a:gd name="T34" fmla="*/ 19 w 711"/>
                  <a:gd name="T35" fmla="*/ 0 h 489"/>
                  <a:gd name="T36" fmla="*/ 19 w 711"/>
                  <a:gd name="T37" fmla="*/ 0 h 489"/>
                  <a:gd name="T38" fmla="*/ 19 w 711"/>
                  <a:gd name="T39" fmla="*/ 0 h 489"/>
                  <a:gd name="T40" fmla="*/ 20 w 711"/>
                  <a:gd name="T41" fmla="*/ 0 h 489"/>
                  <a:gd name="T42" fmla="*/ 20 w 711"/>
                  <a:gd name="T43" fmla="*/ 0 h 489"/>
                  <a:gd name="T44" fmla="*/ 21 w 711"/>
                  <a:gd name="T45" fmla="*/ 0 h 489"/>
                  <a:gd name="T46" fmla="*/ 22 w 711"/>
                  <a:gd name="T47" fmla="*/ 1 h 489"/>
                  <a:gd name="T48" fmla="*/ 23 w 711"/>
                  <a:gd name="T49" fmla="*/ 1 h 489"/>
                  <a:gd name="T50" fmla="*/ 25 w 711"/>
                  <a:gd name="T51" fmla="*/ 1 h 489"/>
                  <a:gd name="T52" fmla="*/ 25 w 711"/>
                  <a:gd name="T53" fmla="*/ 1 h 489"/>
                  <a:gd name="T54" fmla="*/ 26 w 711"/>
                  <a:gd name="T55" fmla="*/ 1 h 489"/>
                  <a:gd name="T56" fmla="*/ 26 w 711"/>
                  <a:gd name="T57" fmla="*/ 1 h 489"/>
                  <a:gd name="T58" fmla="*/ 26 w 711"/>
                  <a:gd name="T59" fmla="*/ 1 h 489"/>
                  <a:gd name="T60" fmla="*/ 27 w 711"/>
                  <a:gd name="T61" fmla="*/ 1 h 489"/>
                  <a:gd name="T62" fmla="*/ 27 w 711"/>
                  <a:gd name="T63" fmla="*/ 1 h 489"/>
                  <a:gd name="T64" fmla="*/ 28 w 711"/>
                  <a:gd name="T65" fmla="*/ 1 h 489"/>
                  <a:gd name="T66" fmla="*/ 28 w 711"/>
                  <a:gd name="T67" fmla="*/ 1 h 489"/>
                  <a:gd name="T68" fmla="*/ 29 w 711"/>
                  <a:gd name="T69" fmla="*/ 1 h 489"/>
                  <a:gd name="T70" fmla="*/ 13 w 711"/>
                  <a:gd name="T71" fmla="*/ 1 h 489"/>
                  <a:gd name="T72" fmla="*/ 12 w 711"/>
                  <a:gd name="T73" fmla="*/ 1 h 489"/>
                  <a:gd name="T74" fmla="*/ 12 w 711"/>
                  <a:gd name="T75" fmla="*/ 1 h 489"/>
                  <a:gd name="T76" fmla="*/ 12 w 711"/>
                  <a:gd name="T77" fmla="*/ 1 h 489"/>
                  <a:gd name="T78" fmla="*/ 11 w 711"/>
                  <a:gd name="T79" fmla="*/ 1 h 489"/>
                  <a:gd name="T80" fmla="*/ 11 w 711"/>
                  <a:gd name="T81" fmla="*/ 1 h 489"/>
                  <a:gd name="T82" fmla="*/ 10 w 711"/>
                  <a:gd name="T83" fmla="*/ 1 h 489"/>
                  <a:gd name="T84" fmla="*/ 9 w 711"/>
                  <a:gd name="T85" fmla="*/ 1 h 489"/>
                  <a:gd name="T86" fmla="*/ 8 w 711"/>
                  <a:gd name="T87" fmla="*/ 1 h 489"/>
                  <a:gd name="T88" fmla="*/ 8 w 711"/>
                  <a:gd name="T89" fmla="*/ 1 h 489"/>
                  <a:gd name="T90" fmla="*/ 7 w 711"/>
                  <a:gd name="T91" fmla="*/ 1 h 489"/>
                  <a:gd name="T92" fmla="*/ 6 w 711"/>
                  <a:gd name="T93" fmla="*/ 1 h 489"/>
                  <a:gd name="T94" fmla="*/ 5 w 711"/>
                  <a:gd name="T95" fmla="*/ 1 h 489"/>
                  <a:gd name="T96" fmla="*/ 4 w 711"/>
                  <a:gd name="T97" fmla="*/ 1 h 489"/>
                  <a:gd name="T98" fmla="*/ 3 w 711"/>
                  <a:gd name="T99" fmla="*/ 1 h 489"/>
                  <a:gd name="T100" fmla="*/ 2 w 711"/>
                  <a:gd name="T101" fmla="*/ 1 h 489"/>
                  <a:gd name="T102" fmla="*/ 2 w 711"/>
                  <a:gd name="T103" fmla="*/ 1 h 489"/>
                  <a:gd name="T104" fmla="*/ 1 w 711"/>
                  <a:gd name="T105" fmla="*/ 1 h 489"/>
                  <a:gd name="T106" fmla="*/ 1 w 711"/>
                  <a:gd name="T107" fmla="*/ 1 h 489"/>
                  <a:gd name="T108" fmla="*/ 0 w 711"/>
                  <a:gd name="T109" fmla="*/ 1 h 489"/>
                  <a:gd name="T110" fmla="*/ 0 w 711"/>
                  <a:gd name="T111" fmla="*/ 1 h 489"/>
                  <a:gd name="T112" fmla="*/ 0 w 711"/>
                  <a:gd name="T113" fmla="*/ 1 h 489"/>
                  <a:gd name="T114" fmla="*/ 0 w 711"/>
                  <a:gd name="T115" fmla="*/ 1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1"/>
                  <a:gd name="T175" fmla="*/ 0 h 489"/>
                  <a:gd name="T176" fmla="*/ 711 w 711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1" h="489">
                    <a:moveTo>
                      <a:pt x="0" y="258"/>
                    </a:moveTo>
                    <a:lnTo>
                      <a:pt x="1" y="245"/>
                    </a:lnTo>
                    <a:lnTo>
                      <a:pt x="11" y="223"/>
                    </a:lnTo>
                    <a:lnTo>
                      <a:pt x="32" y="195"/>
                    </a:lnTo>
                    <a:lnTo>
                      <a:pt x="60" y="161"/>
                    </a:lnTo>
                    <a:lnTo>
                      <a:pt x="93" y="124"/>
                    </a:lnTo>
                    <a:lnTo>
                      <a:pt x="134" y="84"/>
                    </a:lnTo>
                    <a:lnTo>
                      <a:pt x="179" y="42"/>
                    </a:lnTo>
                    <a:lnTo>
                      <a:pt x="226" y="0"/>
                    </a:lnTo>
                    <a:lnTo>
                      <a:pt x="423" y="0"/>
                    </a:lnTo>
                    <a:lnTo>
                      <a:pt x="431" y="2"/>
                    </a:lnTo>
                    <a:lnTo>
                      <a:pt x="440" y="4"/>
                    </a:lnTo>
                    <a:lnTo>
                      <a:pt x="447" y="7"/>
                    </a:lnTo>
                    <a:lnTo>
                      <a:pt x="453" y="12"/>
                    </a:lnTo>
                    <a:lnTo>
                      <a:pt x="458" y="19"/>
                    </a:lnTo>
                    <a:lnTo>
                      <a:pt x="463" y="26"/>
                    </a:lnTo>
                    <a:lnTo>
                      <a:pt x="465" y="34"/>
                    </a:lnTo>
                    <a:lnTo>
                      <a:pt x="467" y="42"/>
                    </a:lnTo>
                    <a:lnTo>
                      <a:pt x="468" y="54"/>
                    </a:lnTo>
                    <a:lnTo>
                      <a:pt x="472" y="82"/>
                    </a:lnTo>
                    <a:lnTo>
                      <a:pt x="478" y="119"/>
                    </a:lnTo>
                    <a:lnTo>
                      <a:pt x="490" y="164"/>
                    </a:lnTo>
                    <a:lnTo>
                      <a:pt x="507" y="211"/>
                    </a:lnTo>
                    <a:lnTo>
                      <a:pt x="532" y="258"/>
                    </a:lnTo>
                    <a:lnTo>
                      <a:pt x="564" y="300"/>
                    </a:lnTo>
                    <a:lnTo>
                      <a:pt x="606" y="332"/>
                    </a:lnTo>
                    <a:lnTo>
                      <a:pt x="617" y="337"/>
                    </a:lnTo>
                    <a:lnTo>
                      <a:pt x="629" y="342"/>
                    </a:lnTo>
                    <a:lnTo>
                      <a:pt x="639" y="345"/>
                    </a:lnTo>
                    <a:lnTo>
                      <a:pt x="651" y="347"/>
                    </a:lnTo>
                    <a:lnTo>
                      <a:pt x="662" y="347"/>
                    </a:lnTo>
                    <a:lnTo>
                      <a:pt x="674" y="347"/>
                    </a:lnTo>
                    <a:lnTo>
                      <a:pt x="686" y="344"/>
                    </a:lnTo>
                    <a:lnTo>
                      <a:pt x="698" y="340"/>
                    </a:lnTo>
                    <a:lnTo>
                      <a:pt x="711" y="459"/>
                    </a:lnTo>
                    <a:lnTo>
                      <a:pt x="319" y="489"/>
                    </a:lnTo>
                    <a:lnTo>
                      <a:pt x="298" y="307"/>
                    </a:lnTo>
                    <a:lnTo>
                      <a:pt x="278" y="307"/>
                    </a:lnTo>
                    <a:lnTo>
                      <a:pt x="276" y="307"/>
                    </a:lnTo>
                    <a:lnTo>
                      <a:pt x="269" y="307"/>
                    </a:lnTo>
                    <a:lnTo>
                      <a:pt x="259" y="305"/>
                    </a:lnTo>
                    <a:lnTo>
                      <a:pt x="246" y="305"/>
                    </a:lnTo>
                    <a:lnTo>
                      <a:pt x="229" y="303"/>
                    </a:lnTo>
                    <a:lnTo>
                      <a:pt x="211" y="302"/>
                    </a:lnTo>
                    <a:lnTo>
                      <a:pt x="191" y="300"/>
                    </a:lnTo>
                    <a:lnTo>
                      <a:pt x="169" y="298"/>
                    </a:lnTo>
                    <a:lnTo>
                      <a:pt x="147" y="295"/>
                    </a:lnTo>
                    <a:lnTo>
                      <a:pt x="124" y="292"/>
                    </a:lnTo>
                    <a:lnTo>
                      <a:pt x="100" y="288"/>
                    </a:lnTo>
                    <a:lnTo>
                      <a:pt x="78" y="283"/>
                    </a:lnTo>
                    <a:lnTo>
                      <a:pt x="57" y="278"/>
                    </a:lnTo>
                    <a:lnTo>
                      <a:pt x="37" y="273"/>
                    </a:lnTo>
                    <a:lnTo>
                      <a:pt x="18" y="267"/>
                    </a:lnTo>
                    <a:lnTo>
                      <a:pt x="1" y="26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4" name="Freeform 73"/>
              <p:cNvSpPr>
                <a:spLocks/>
              </p:cNvSpPr>
              <p:nvPr/>
            </p:nvSpPr>
            <p:spPr bwMode="auto">
              <a:xfrm>
                <a:off x="6547" y="1822"/>
                <a:ext cx="82" cy="20"/>
              </a:xfrm>
              <a:custGeom>
                <a:avLst/>
                <a:gdLst>
                  <a:gd name="T0" fmla="*/ 3 w 154"/>
                  <a:gd name="T1" fmla="*/ 0 h 71"/>
                  <a:gd name="T2" fmla="*/ 3 w 154"/>
                  <a:gd name="T3" fmla="*/ 0 h 71"/>
                  <a:gd name="T4" fmla="*/ 4 w 154"/>
                  <a:gd name="T5" fmla="*/ 0 h 71"/>
                  <a:gd name="T6" fmla="*/ 4 w 154"/>
                  <a:gd name="T7" fmla="*/ 0 h 71"/>
                  <a:gd name="T8" fmla="*/ 5 w 154"/>
                  <a:gd name="T9" fmla="*/ 0 h 71"/>
                  <a:gd name="T10" fmla="*/ 5 w 154"/>
                  <a:gd name="T11" fmla="*/ 0 h 71"/>
                  <a:gd name="T12" fmla="*/ 5 w 154"/>
                  <a:gd name="T13" fmla="*/ 0 h 71"/>
                  <a:gd name="T14" fmla="*/ 5 w 154"/>
                  <a:gd name="T15" fmla="*/ 0 h 71"/>
                  <a:gd name="T16" fmla="*/ 6 w 154"/>
                  <a:gd name="T17" fmla="*/ 0 h 71"/>
                  <a:gd name="T18" fmla="*/ 6 w 154"/>
                  <a:gd name="T19" fmla="*/ 0 h 71"/>
                  <a:gd name="T20" fmla="*/ 6 w 154"/>
                  <a:gd name="T21" fmla="*/ 0 h 71"/>
                  <a:gd name="T22" fmla="*/ 6 w 154"/>
                  <a:gd name="T23" fmla="*/ 0 h 71"/>
                  <a:gd name="T24" fmla="*/ 5 w 154"/>
                  <a:gd name="T25" fmla="*/ 0 h 71"/>
                  <a:gd name="T26" fmla="*/ 4 w 154"/>
                  <a:gd name="T27" fmla="*/ 0 h 71"/>
                  <a:gd name="T28" fmla="*/ 3 w 154"/>
                  <a:gd name="T29" fmla="*/ 0 h 71"/>
                  <a:gd name="T30" fmla="*/ 3 w 154"/>
                  <a:gd name="T31" fmla="*/ 0 h 71"/>
                  <a:gd name="T32" fmla="*/ 2 w 154"/>
                  <a:gd name="T33" fmla="*/ 0 h 71"/>
                  <a:gd name="T34" fmla="*/ 1 w 154"/>
                  <a:gd name="T35" fmla="*/ 0 h 71"/>
                  <a:gd name="T36" fmla="*/ 0 w 154"/>
                  <a:gd name="T37" fmla="*/ 0 h 71"/>
                  <a:gd name="T38" fmla="*/ 2 w 154"/>
                  <a:gd name="T39" fmla="*/ 0 h 71"/>
                  <a:gd name="T40" fmla="*/ 2 w 154"/>
                  <a:gd name="T41" fmla="*/ 0 h 71"/>
                  <a:gd name="T42" fmla="*/ 2 w 154"/>
                  <a:gd name="T43" fmla="*/ 0 h 71"/>
                  <a:gd name="T44" fmla="*/ 2 w 154"/>
                  <a:gd name="T45" fmla="*/ 0 h 71"/>
                  <a:gd name="T46" fmla="*/ 3 w 154"/>
                  <a:gd name="T47" fmla="*/ 0 h 71"/>
                  <a:gd name="T48" fmla="*/ 3 w 154"/>
                  <a:gd name="T49" fmla="*/ 0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71"/>
                  <a:gd name="T77" fmla="*/ 154 w 154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71">
                    <a:moveTo>
                      <a:pt x="77" y="0"/>
                    </a:moveTo>
                    <a:lnTo>
                      <a:pt x="82" y="0"/>
                    </a:lnTo>
                    <a:lnTo>
                      <a:pt x="89" y="2"/>
                    </a:lnTo>
                    <a:lnTo>
                      <a:pt x="98" y="5"/>
                    </a:lnTo>
                    <a:lnTo>
                      <a:pt x="106" y="12"/>
                    </a:lnTo>
                    <a:lnTo>
                      <a:pt x="106" y="16"/>
                    </a:lnTo>
                    <a:lnTo>
                      <a:pt x="111" y="17"/>
                    </a:lnTo>
                    <a:lnTo>
                      <a:pt x="123" y="29"/>
                    </a:lnTo>
                    <a:lnTo>
                      <a:pt x="133" y="41"/>
                    </a:lnTo>
                    <a:lnTo>
                      <a:pt x="144" y="56"/>
                    </a:lnTo>
                    <a:lnTo>
                      <a:pt x="154" y="71"/>
                    </a:lnTo>
                    <a:lnTo>
                      <a:pt x="134" y="69"/>
                    </a:lnTo>
                    <a:lnTo>
                      <a:pt x="114" y="67"/>
                    </a:lnTo>
                    <a:lnTo>
                      <a:pt x="94" y="64"/>
                    </a:lnTo>
                    <a:lnTo>
                      <a:pt x="74" y="62"/>
                    </a:lnTo>
                    <a:lnTo>
                      <a:pt x="56" y="59"/>
                    </a:lnTo>
                    <a:lnTo>
                      <a:pt x="37" y="56"/>
                    </a:lnTo>
                    <a:lnTo>
                      <a:pt x="19" y="52"/>
                    </a:lnTo>
                    <a:lnTo>
                      <a:pt x="0" y="49"/>
                    </a:lnTo>
                    <a:lnTo>
                      <a:pt x="49" y="32"/>
                    </a:lnTo>
                    <a:lnTo>
                      <a:pt x="44" y="17"/>
                    </a:lnTo>
                    <a:lnTo>
                      <a:pt x="47" y="14"/>
                    </a:lnTo>
                    <a:lnTo>
                      <a:pt x="54" y="10"/>
                    </a:lnTo>
                    <a:lnTo>
                      <a:pt x="62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5" name="Freeform 74"/>
              <p:cNvSpPr>
                <a:spLocks/>
              </p:cNvSpPr>
              <p:nvPr/>
            </p:nvSpPr>
            <p:spPr bwMode="auto">
              <a:xfrm>
                <a:off x="6487" y="1781"/>
                <a:ext cx="65" cy="43"/>
              </a:xfrm>
              <a:custGeom>
                <a:avLst/>
                <a:gdLst>
                  <a:gd name="T0" fmla="*/ 1 w 120"/>
                  <a:gd name="T1" fmla="*/ 0 h 149"/>
                  <a:gd name="T2" fmla="*/ 1 w 120"/>
                  <a:gd name="T3" fmla="*/ 0 h 149"/>
                  <a:gd name="T4" fmla="*/ 1 w 120"/>
                  <a:gd name="T5" fmla="*/ 0 h 149"/>
                  <a:gd name="T6" fmla="*/ 1 w 120"/>
                  <a:gd name="T7" fmla="*/ 0 h 149"/>
                  <a:gd name="T8" fmla="*/ 1 w 120"/>
                  <a:gd name="T9" fmla="*/ 0 h 149"/>
                  <a:gd name="T10" fmla="*/ 5 w 120"/>
                  <a:gd name="T11" fmla="*/ 0 h 149"/>
                  <a:gd name="T12" fmla="*/ 5 w 120"/>
                  <a:gd name="T13" fmla="*/ 0 h 149"/>
                  <a:gd name="T14" fmla="*/ 5 w 120"/>
                  <a:gd name="T15" fmla="*/ 0 h 149"/>
                  <a:gd name="T16" fmla="*/ 5 w 120"/>
                  <a:gd name="T17" fmla="*/ 0 h 149"/>
                  <a:gd name="T18" fmla="*/ 5 w 120"/>
                  <a:gd name="T19" fmla="*/ 0 h 149"/>
                  <a:gd name="T20" fmla="*/ 4 w 120"/>
                  <a:gd name="T21" fmla="*/ 0 h 149"/>
                  <a:gd name="T22" fmla="*/ 1 w 120"/>
                  <a:gd name="T23" fmla="*/ 0 h 149"/>
                  <a:gd name="T24" fmla="*/ 0 w 120"/>
                  <a:gd name="T25" fmla="*/ 0 h 149"/>
                  <a:gd name="T26" fmla="*/ 0 w 120"/>
                  <a:gd name="T27" fmla="*/ 0 h 149"/>
                  <a:gd name="T28" fmla="*/ 1 w 120"/>
                  <a:gd name="T29" fmla="*/ 0 h 149"/>
                  <a:gd name="T30" fmla="*/ 1 w 120"/>
                  <a:gd name="T31" fmla="*/ 0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149"/>
                  <a:gd name="T50" fmla="*/ 120 w 120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149">
                    <a:moveTo>
                      <a:pt x="6" y="5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120" y="130"/>
                    </a:lnTo>
                    <a:lnTo>
                      <a:pt x="118" y="132"/>
                    </a:lnTo>
                    <a:lnTo>
                      <a:pt x="117" y="135"/>
                    </a:lnTo>
                    <a:lnTo>
                      <a:pt x="115" y="137"/>
                    </a:lnTo>
                    <a:lnTo>
                      <a:pt x="115" y="140"/>
                    </a:lnTo>
                    <a:lnTo>
                      <a:pt x="93" y="149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6" name="Freeform 75"/>
              <p:cNvSpPr>
                <a:spLocks/>
              </p:cNvSpPr>
              <p:nvPr/>
            </p:nvSpPr>
            <p:spPr bwMode="auto">
              <a:xfrm>
                <a:off x="5906" y="1795"/>
                <a:ext cx="503" cy="75"/>
              </a:xfrm>
              <a:custGeom>
                <a:avLst/>
                <a:gdLst>
                  <a:gd name="T0" fmla="*/ 39 w 954"/>
                  <a:gd name="T1" fmla="*/ 0 h 264"/>
                  <a:gd name="T2" fmla="*/ 36 w 954"/>
                  <a:gd name="T3" fmla="*/ 0 h 264"/>
                  <a:gd name="T4" fmla="*/ 33 w 954"/>
                  <a:gd name="T5" fmla="*/ 0 h 264"/>
                  <a:gd name="T6" fmla="*/ 30 w 954"/>
                  <a:gd name="T7" fmla="*/ 0 h 264"/>
                  <a:gd name="T8" fmla="*/ 27 w 954"/>
                  <a:gd name="T9" fmla="*/ 0 h 264"/>
                  <a:gd name="T10" fmla="*/ 24 w 954"/>
                  <a:gd name="T11" fmla="*/ 0 h 264"/>
                  <a:gd name="T12" fmla="*/ 22 w 954"/>
                  <a:gd name="T13" fmla="*/ 0 h 264"/>
                  <a:gd name="T14" fmla="*/ 19 w 954"/>
                  <a:gd name="T15" fmla="*/ 0 h 264"/>
                  <a:gd name="T16" fmla="*/ 17 w 954"/>
                  <a:gd name="T17" fmla="*/ 0 h 264"/>
                  <a:gd name="T18" fmla="*/ 14 w 954"/>
                  <a:gd name="T19" fmla="*/ 0 h 264"/>
                  <a:gd name="T20" fmla="*/ 12 w 954"/>
                  <a:gd name="T21" fmla="*/ 0 h 264"/>
                  <a:gd name="T22" fmla="*/ 9 w 954"/>
                  <a:gd name="T23" fmla="*/ 0 h 264"/>
                  <a:gd name="T24" fmla="*/ 7 w 954"/>
                  <a:gd name="T25" fmla="*/ 0 h 264"/>
                  <a:gd name="T26" fmla="*/ 6 w 954"/>
                  <a:gd name="T27" fmla="*/ 0 h 264"/>
                  <a:gd name="T28" fmla="*/ 4 w 954"/>
                  <a:gd name="T29" fmla="*/ 0 h 264"/>
                  <a:gd name="T30" fmla="*/ 2 w 954"/>
                  <a:gd name="T31" fmla="*/ 1 h 264"/>
                  <a:gd name="T32" fmla="*/ 0 w 954"/>
                  <a:gd name="T33" fmla="*/ 1 h 264"/>
                  <a:gd name="T34" fmla="*/ 2 w 954"/>
                  <a:gd name="T35" fmla="*/ 0 h 264"/>
                  <a:gd name="T36" fmla="*/ 4 w 954"/>
                  <a:gd name="T37" fmla="*/ 0 h 264"/>
                  <a:gd name="T38" fmla="*/ 6 w 954"/>
                  <a:gd name="T39" fmla="*/ 0 h 264"/>
                  <a:gd name="T40" fmla="*/ 7 w 954"/>
                  <a:gd name="T41" fmla="*/ 0 h 264"/>
                  <a:gd name="T42" fmla="*/ 9 w 954"/>
                  <a:gd name="T43" fmla="*/ 0 h 264"/>
                  <a:gd name="T44" fmla="*/ 12 w 954"/>
                  <a:gd name="T45" fmla="*/ 0 h 264"/>
                  <a:gd name="T46" fmla="*/ 14 w 954"/>
                  <a:gd name="T47" fmla="*/ 0 h 264"/>
                  <a:gd name="T48" fmla="*/ 17 w 954"/>
                  <a:gd name="T49" fmla="*/ 0 h 264"/>
                  <a:gd name="T50" fmla="*/ 19 w 954"/>
                  <a:gd name="T51" fmla="*/ 0 h 264"/>
                  <a:gd name="T52" fmla="*/ 22 w 954"/>
                  <a:gd name="T53" fmla="*/ 0 h 264"/>
                  <a:gd name="T54" fmla="*/ 24 w 954"/>
                  <a:gd name="T55" fmla="*/ 0 h 264"/>
                  <a:gd name="T56" fmla="*/ 27 w 954"/>
                  <a:gd name="T57" fmla="*/ 0 h 264"/>
                  <a:gd name="T58" fmla="*/ 30 w 954"/>
                  <a:gd name="T59" fmla="*/ 0 h 264"/>
                  <a:gd name="T60" fmla="*/ 33 w 954"/>
                  <a:gd name="T61" fmla="*/ 0 h 264"/>
                  <a:gd name="T62" fmla="*/ 36 w 954"/>
                  <a:gd name="T63" fmla="*/ 0 h 264"/>
                  <a:gd name="T64" fmla="*/ 39 w 954"/>
                  <a:gd name="T65" fmla="*/ 0 h 264"/>
                  <a:gd name="T66" fmla="*/ 39 w 954"/>
                  <a:gd name="T67" fmla="*/ 0 h 264"/>
                  <a:gd name="T68" fmla="*/ 39 w 954"/>
                  <a:gd name="T69" fmla="*/ 0 h 264"/>
                  <a:gd name="T70" fmla="*/ 39 w 954"/>
                  <a:gd name="T71" fmla="*/ 0 h 264"/>
                  <a:gd name="T72" fmla="*/ 39 w 954"/>
                  <a:gd name="T73" fmla="*/ 0 h 2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4"/>
                  <a:gd name="T112" fmla="*/ 0 h 264"/>
                  <a:gd name="T113" fmla="*/ 954 w 954"/>
                  <a:gd name="T114" fmla="*/ 264 h 2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4" h="264">
                    <a:moveTo>
                      <a:pt x="954" y="27"/>
                    </a:moveTo>
                    <a:lnTo>
                      <a:pt x="878" y="35"/>
                    </a:lnTo>
                    <a:lnTo>
                      <a:pt x="805" y="45"/>
                    </a:lnTo>
                    <a:lnTo>
                      <a:pt x="735" y="55"/>
                    </a:lnTo>
                    <a:lnTo>
                      <a:pt x="664" y="67"/>
                    </a:lnTo>
                    <a:lnTo>
                      <a:pt x="597" y="78"/>
                    </a:lnTo>
                    <a:lnTo>
                      <a:pt x="532" y="92"/>
                    </a:lnTo>
                    <a:lnTo>
                      <a:pt x="468" y="105"/>
                    </a:lnTo>
                    <a:lnTo>
                      <a:pt x="407" y="120"/>
                    </a:lnTo>
                    <a:lnTo>
                      <a:pt x="348" y="135"/>
                    </a:lnTo>
                    <a:lnTo>
                      <a:pt x="291" y="150"/>
                    </a:lnTo>
                    <a:lnTo>
                      <a:pt x="238" y="169"/>
                    </a:lnTo>
                    <a:lnTo>
                      <a:pt x="184" y="186"/>
                    </a:lnTo>
                    <a:lnTo>
                      <a:pt x="135" y="204"/>
                    </a:lnTo>
                    <a:lnTo>
                      <a:pt x="87" y="224"/>
                    </a:lnTo>
                    <a:lnTo>
                      <a:pt x="42" y="244"/>
                    </a:lnTo>
                    <a:lnTo>
                      <a:pt x="0" y="264"/>
                    </a:lnTo>
                    <a:lnTo>
                      <a:pt x="42" y="241"/>
                    </a:lnTo>
                    <a:lnTo>
                      <a:pt x="85" y="217"/>
                    </a:lnTo>
                    <a:lnTo>
                      <a:pt x="132" y="196"/>
                    </a:lnTo>
                    <a:lnTo>
                      <a:pt x="182" y="175"/>
                    </a:lnTo>
                    <a:lnTo>
                      <a:pt x="234" y="155"/>
                    </a:lnTo>
                    <a:lnTo>
                      <a:pt x="288" y="135"/>
                    </a:lnTo>
                    <a:lnTo>
                      <a:pt x="345" y="119"/>
                    </a:lnTo>
                    <a:lnTo>
                      <a:pt x="405" y="100"/>
                    </a:lnTo>
                    <a:lnTo>
                      <a:pt x="467" y="85"/>
                    </a:lnTo>
                    <a:lnTo>
                      <a:pt x="530" y="68"/>
                    </a:lnTo>
                    <a:lnTo>
                      <a:pt x="596" y="55"/>
                    </a:lnTo>
                    <a:lnTo>
                      <a:pt x="663" y="42"/>
                    </a:lnTo>
                    <a:lnTo>
                      <a:pt x="733" y="30"/>
                    </a:lnTo>
                    <a:lnTo>
                      <a:pt x="805" y="18"/>
                    </a:lnTo>
                    <a:lnTo>
                      <a:pt x="877" y="8"/>
                    </a:lnTo>
                    <a:lnTo>
                      <a:pt x="952" y="0"/>
                    </a:lnTo>
                    <a:lnTo>
                      <a:pt x="952" y="6"/>
                    </a:lnTo>
                    <a:lnTo>
                      <a:pt x="952" y="13"/>
                    </a:lnTo>
                    <a:lnTo>
                      <a:pt x="952" y="20"/>
                    </a:lnTo>
                    <a:lnTo>
                      <a:pt x="95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7" name="Freeform 76"/>
              <p:cNvSpPr>
                <a:spLocks/>
              </p:cNvSpPr>
              <p:nvPr/>
            </p:nvSpPr>
            <p:spPr bwMode="auto">
              <a:xfrm>
                <a:off x="5801" y="1808"/>
                <a:ext cx="1713" cy="252"/>
              </a:xfrm>
              <a:custGeom>
                <a:avLst/>
                <a:gdLst>
                  <a:gd name="T0" fmla="*/ 132 w 3249"/>
                  <a:gd name="T1" fmla="*/ 1 h 887"/>
                  <a:gd name="T2" fmla="*/ 130 w 3249"/>
                  <a:gd name="T3" fmla="*/ 1 h 887"/>
                  <a:gd name="T4" fmla="*/ 128 w 3249"/>
                  <a:gd name="T5" fmla="*/ 1 h 887"/>
                  <a:gd name="T6" fmla="*/ 125 w 3249"/>
                  <a:gd name="T7" fmla="*/ 1 h 887"/>
                  <a:gd name="T8" fmla="*/ 125 w 3249"/>
                  <a:gd name="T9" fmla="*/ 1 h 887"/>
                  <a:gd name="T10" fmla="*/ 124 w 3249"/>
                  <a:gd name="T11" fmla="*/ 1 h 887"/>
                  <a:gd name="T12" fmla="*/ 120 w 3249"/>
                  <a:gd name="T13" fmla="*/ 1 h 887"/>
                  <a:gd name="T14" fmla="*/ 116 w 3249"/>
                  <a:gd name="T15" fmla="*/ 1 h 887"/>
                  <a:gd name="T16" fmla="*/ 113 w 3249"/>
                  <a:gd name="T17" fmla="*/ 1 h 887"/>
                  <a:gd name="T18" fmla="*/ 109 w 3249"/>
                  <a:gd name="T19" fmla="*/ 1 h 887"/>
                  <a:gd name="T20" fmla="*/ 105 w 3249"/>
                  <a:gd name="T21" fmla="*/ 1 h 887"/>
                  <a:gd name="T22" fmla="*/ 98 w 3249"/>
                  <a:gd name="T23" fmla="*/ 1 h 887"/>
                  <a:gd name="T24" fmla="*/ 92 w 3249"/>
                  <a:gd name="T25" fmla="*/ 1 h 887"/>
                  <a:gd name="T26" fmla="*/ 87 w 3249"/>
                  <a:gd name="T27" fmla="*/ 1 h 887"/>
                  <a:gd name="T28" fmla="*/ 85 w 3249"/>
                  <a:gd name="T29" fmla="*/ 1 h 887"/>
                  <a:gd name="T30" fmla="*/ 85 w 3249"/>
                  <a:gd name="T31" fmla="*/ 2 h 887"/>
                  <a:gd name="T32" fmla="*/ 83 w 3249"/>
                  <a:gd name="T33" fmla="*/ 2 h 887"/>
                  <a:gd name="T34" fmla="*/ 79 w 3249"/>
                  <a:gd name="T35" fmla="*/ 2 h 887"/>
                  <a:gd name="T36" fmla="*/ 74 w 3249"/>
                  <a:gd name="T37" fmla="*/ 2 h 887"/>
                  <a:gd name="T38" fmla="*/ 69 w 3249"/>
                  <a:gd name="T39" fmla="*/ 2 h 887"/>
                  <a:gd name="T40" fmla="*/ 64 w 3249"/>
                  <a:gd name="T41" fmla="*/ 2 h 887"/>
                  <a:gd name="T42" fmla="*/ 60 w 3249"/>
                  <a:gd name="T43" fmla="*/ 2 h 887"/>
                  <a:gd name="T44" fmla="*/ 56 w 3249"/>
                  <a:gd name="T45" fmla="*/ 2 h 887"/>
                  <a:gd name="T46" fmla="*/ 52 w 3249"/>
                  <a:gd name="T47" fmla="*/ 2 h 887"/>
                  <a:gd name="T48" fmla="*/ 51 w 3249"/>
                  <a:gd name="T49" fmla="*/ 1 h 887"/>
                  <a:gd name="T50" fmla="*/ 50 w 3249"/>
                  <a:gd name="T51" fmla="*/ 1 h 887"/>
                  <a:gd name="T52" fmla="*/ 46 w 3249"/>
                  <a:gd name="T53" fmla="*/ 1 h 887"/>
                  <a:gd name="T54" fmla="*/ 42 w 3249"/>
                  <a:gd name="T55" fmla="*/ 1 h 887"/>
                  <a:gd name="T56" fmla="*/ 38 w 3249"/>
                  <a:gd name="T57" fmla="*/ 1 h 887"/>
                  <a:gd name="T58" fmla="*/ 35 w 3249"/>
                  <a:gd name="T59" fmla="*/ 1 h 887"/>
                  <a:gd name="T60" fmla="*/ 31 w 3249"/>
                  <a:gd name="T61" fmla="*/ 1 h 887"/>
                  <a:gd name="T62" fmla="*/ 24 w 3249"/>
                  <a:gd name="T63" fmla="*/ 1 h 887"/>
                  <a:gd name="T64" fmla="*/ 17 w 3249"/>
                  <a:gd name="T65" fmla="*/ 1 h 887"/>
                  <a:gd name="T66" fmla="*/ 13 w 3249"/>
                  <a:gd name="T67" fmla="*/ 1 h 887"/>
                  <a:gd name="T68" fmla="*/ 11 w 3249"/>
                  <a:gd name="T69" fmla="*/ 1 h 887"/>
                  <a:gd name="T70" fmla="*/ 11 w 3249"/>
                  <a:gd name="T71" fmla="*/ 1 h 887"/>
                  <a:gd name="T72" fmla="*/ 8 w 3249"/>
                  <a:gd name="T73" fmla="*/ 1 h 887"/>
                  <a:gd name="T74" fmla="*/ 4 w 3249"/>
                  <a:gd name="T75" fmla="*/ 1 h 887"/>
                  <a:gd name="T76" fmla="*/ 2 w 3249"/>
                  <a:gd name="T77" fmla="*/ 1 h 887"/>
                  <a:gd name="T78" fmla="*/ 1 w 3249"/>
                  <a:gd name="T79" fmla="*/ 1 h 887"/>
                  <a:gd name="T80" fmla="*/ 1 w 3249"/>
                  <a:gd name="T81" fmla="*/ 1 h 887"/>
                  <a:gd name="T82" fmla="*/ 2 w 3249"/>
                  <a:gd name="T83" fmla="*/ 1 h 887"/>
                  <a:gd name="T84" fmla="*/ 5 w 3249"/>
                  <a:gd name="T85" fmla="*/ 1 h 887"/>
                  <a:gd name="T86" fmla="*/ 9 w 3249"/>
                  <a:gd name="T87" fmla="*/ 0 h 887"/>
                  <a:gd name="T88" fmla="*/ 15 w 3249"/>
                  <a:gd name="T89" fmla="*/ 0 h 887"/>
                  <a:gd name="T90" fmla="*/ 21 w 3249"/>
                  <a:gd name="T91" fmla="*/ 0 h 887"/>
                  <a:gd name="T92" fmla="*/ 27 w 3249"/>
                  <a:gd name="T93" fmla="*/ 0 h 887"/>
                  <a:gd name="T94" fmla="*/ 35 w 3249"/>
                  <a:gd name="T95" fmla="*/ 0 h 887"/>
                  <a:gd name="T96" fmla="*/ 43 w 3249"/>
                  <a:gd name="T97" fmla="*/ 0 h 887"/>
                  <a:gd name="T98" fmla="*/ 47 w 3249"/>
                  <a:gd name="T99" fmla="*/ 0 h 887"/>
                  <a:gd name="T100" fmla="*/ 49 w 3249"/>
                  <a:gd name="T101" fmla="*/ 0 h 887"/>
                  <a:gd name="T102" fmla="*/ 53 w 3249"/>
                  <a:gd name="T103" fmla="*/ 0 h 887"/>
                  <a:gd name="T104" fmla="*/ 64 w 3249"/>
                  <a:gd name="T105" fmla="*/ 0 h 887"/>
                  <a:gd name="T106" fmla="*/ 75 w 3249"/>
                  <a:gd name="T107" fmla="*/ 0 h 887"/>
                  <a:gd name="T108" fmla="*/ 85 w 3249"/>
                  <a:gd name="T109" fmla="*/ 0 h 887"/>
                  <a:gd name="T110" fmla="*/ 91 w 3249"/>
                  <a:gd name="T111" fmla="*/ 0 h 887"/>
                  <a:gd name="T112" fmla="*/ 95 w 3249"/>
                  <a:gd name="T113" fmla="*/ 0 h 887"/>
                  <a:gd name="T114" fmla="*/ 107 w 3249"/>
                  <a:gd name="T115" fmla="*/ 0 h 887"/>
                  <a:gd name="T116" fmla="*/ 117 w 3249"/>
                  <a:gd name="T117" fmla="*/ 0 h 887"/>
                  <a:gd name="T118" fmla="*/ 126 w 3249"/>
                  <a:gd name="T119" fmla="*/ 1 h 887"/>
                  <a:gd name="T120" fmla="*/ 131 w 3249"/>
                  <a:gd name="T121" fmla="*/ 1 h 887"/>
                  <a:gd name="T122" fmla="*/ 132 w 3249"/>
                  <a:gd name="T123" fmla="*/ 1 h 8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9"/>
                  <a:gd name="T187" fmla="*/ 0 h 887"/>
                  <a:gd name="T188" fmla="*/ 3249 w 3249"/>
                  <a:gd name="T189" fmla="*/ 887 h 8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9" h="887">
                    <a:moveTo>
                      <a:pt x="3249" y="502"/>
                    </a:moveTo>
                    <a:lnTo>
                      <a:pt x="3247" y="551"/>
                    </a:lnTo>
                    <a:lnTo>
                      <a:pt x="3244" y="598"/>
                    </a:lnTo>
                    <a:lnTo>
                      <a:pt x="3237" y="641"/>
                    </a:lnTo>
                    <a:lnTo>
                      <a:pt x="3227" y="680"/>
                    </a:lnTo>
                    <a:lnTo>
                      <a:pt x="3216" y="716"/>
                    </a:lnTo>
                    <a:lnTo>
                      <a:pt x="3201" y="747"/>
                    </a:lnTo>
                    <a:lnTo>
                      <a:pt x="3184" y="770"/>
                    </a:lnTo>
                    <a:lnTo>
                      <a:pt x="3165" y="788"/>
                    </a:lnTo>
                    <a:lnTo>
                      <a:pt x="3155" y="795"/>
                    </a:lnTo>
                    <a:lnTo>
                      <a:pt x="3144" y="802"/>
                    </a:lnTo>
                    <a:lnTo>
                      <a:pt x="3132" y="808"/>
                    </a:lnTo>
                    <a:lnTo>
                      <a:pt x="3122" y="815"/>
                    </a:lnTo>
                    <a:lnTo>
                      <a:pt x="3109" y="820"/>
                    </a:lnTo>
                    <a:lnTo>
                      <a:pt x="3097" y="827"/>
                    </a:lnTo>
                    <a:lnTo>
                      <a:pt x="3085" y="834"/>
                    </a:lnTo>
                    <a:lnTo>
                      <a:pt x="3072" y="839"/>
                    </a:lnTo>
                    <a:lnTo>
                      <a:pt x="3075" y="815"/>
                    </a:lnTo>
                    <a:lnTo>
                      <a:pt x="3077" y="793"/>
                    </a:lnTo>
                    <a:lnTo>
                      <a:pt x="3077" y="770"/>
                    </a:lnTo>
                    <a:lnTo>
                      <a:pt x="3075" y="748"/>
                    </a:lnTo>
                    <a:lnTo>
                      <a:pt x="3070" y="700"/>
                    </a:lnTo>
                    <a:lnTo>
                      <a:pt x="3060" y="651"/>
                    </a:lnTo>
                    <a:lnTo>
                      <a:pt x="3047" y="604"/>
                    </a:lnTo>
                    <a:lnTo>
                      <a:pt x="3028" y="559"/>
                    </a:lnTo>
                    <a:lnTo>
                      <a:pt x="3005" y="516"/>
                    </a:lnTo>
                    <a:lnTo>
                      <a:pt x="2978" y="474"/>
                    </a:lnTo>
                    <a:lnTo>
                      <a:pt x="2946" y="435"/>
                    </a:lnTo>
                    <a:lnTo>
                      <a:pt x="2911" y="398"/>
                    </a:lnTo>
                    <a:lnTo>
                      <a:pt x="2893" y="382"/>
                    </a:lnTo>
                    <a:lnTo>
                      <a:pt x="2873" y="365"/>
                    </a:lnTo>
                    <a:lnTo>
                      <a:pt x="2854" y="350"/>
                    </a:lnTo>
                    <a:lnTo>
                      <a:pt x="2832" y="336"/>
                    </a:lnTo>
                    <a:lnTo>
                      <a:pt x="2812" y="323"/>
                    </a:lnTo>
                    <a:lnTo>
                      <a:pt x="2791" y="311"/>
                    </a:lnTo>
                    <a:lnTo>
                      <a:pt x="2769" y="300"/>
                    </a:lnTo>
                    <a:lnTo>
                      <a:pt x="2745" y="290"/>
                    </a:lnTo>
                    <a:lnTo>
                      <a:pt x="2724" y="281"/>
                    </a:lnTo>
                    <a:lnTo>
                      <a:pt x="2700" y="275"/>
                    </a:lnTo>
                    <a:lnTo>
                      <a:pt x="2677" y="268"/>
                    </a:lnTo>
                    <a:lnTo>
                      <a:pt x="2652" y="263"/>
                    </a:lnTo>
                    <a:lnTo>
                      <a:pt x="2628" y="258"/>
                    </a:lnTo>
                    <a:lnTo>
                      <a:pt x="2603" y="254"/>
                    </a:lnTo>
                    <a:lnTo>
                      <a:pt x="2580" y="253"/>
                    </a:lnTo>
                    <a:lnTo>
                      <a:pt x="2555" y="253"/>
                    </a:lnTo>
                    <a:lnTo>
                      <a:pt x="2505" y="256"/>
                    </a:lnTo>
                    <a:lnTo>
                      <a:pt x="2456" y="263"/>
                    </a:lnTo>
                    <a:lnTo>
                      <a:pt x="2409" y="275"/>
                    </a:lnTo>
                    <a:lnTo>
                      <a:pt x="2364" y="291"/>
                    </a:lnTo>
                    <a:lnTo>
                      <a:pt x="2322" y="313"/>
                    </a:lnTo>
                    <a:lnTo>
                      <a:pt x="2282" y="338"/>
                    </a:lnTo>
                    <a:lnTo>
                      <a:pt x="2247" y="367"/>
                    </a:lnTo>
                    <a:lnTo>
                      <a:pt x="2213" y="398"/>
                    </a:lnTo>
                    <a:lnTo>
                      <a:pt x="2183" y="434"/>
                    </a:lnTo>
                    <a:lnTo>
                      <a:pt x="2156" y="472"/>
                    </a:lnTo>
                    <a:lnTo>
                      <a:pt x="2133" y="512"/>
                    </a:lnTo>
                    <a:lnTo>
                      <a:pt x="2115" y="556"/>
                    </a:lnTo>
                    <a:lnTo>
                      <a:pt x="2101" y="601"/>
                    </a:lnTo>
                    <a:lnTo>
                      <a:pt x="2091" y="648"/>
                    </a:lnTo>
                    <a:lnTo>
                      <a:pt x="2086" y="698"/>
                    </a:lnTo>
                    <a:lnTo>
                      <a:pt x="2086" y="748"/>
                    </a:lnTo>
                    <a:lnTo>
                      <a:pt x="2090" y="783"/>
                    </a:lnTo>
                    <a:lnTo>
                      <a:pt x="2096" y="819"/>
                    </a:lnTo>
                    <a:lnTo>
                      <a:pt x="2105" y="854"/>
                    </a:lnTo>
                    <a:lnTo>
                      <a:pt x="2115" y="887"/>
                    </a:lnTo>
                    <a:lnTo>
                      <a:pt x="2088" y="885"/>
                    </a:lnTo>
                    <a:lnTo>
                      <a:pt x="2061" y="885"/>
                    </a:lnTo>
                    <a:lnTo>
                      <a:pt x="2033" y="884"/>
                    </a:lnTo>
                    <a:lnTo>
                      <a:pt x="2006" y="882"/>
                    </a:lnTo>
                    <a:lnTo>
                      <a:pt x="1977" y="880"/>
                    </a:lnTo>
                    <a:lnTo>
                      <a:pt x="1949" y="880"/>
                    </a:lnTo>
                    <a:lnTo>
                      <a:pt x="1922" y="879"/>
                    </a:lnTo>
                    <a:lnTo>
                      <a:pt x="1894" y="877"/>
                    </a:lnTo>
                    <a:lnTo>
                      <a:pt x="1865" y="877"/>
                    </a:lnTo>
                    <a:lnTo>
                      <a:pt x="1837" y="875"/>
                    </a:lnTo>
                    <a:lnTo>
                      <a:pt x="1808" y="875"/>
                    </a:lnTo>
                    <a:lnTo>
                      <a:pt x="1778" y="875"/>
                    </a:lnTo>
                    <a:lnTo>
                      <a:pt x="1750" y="874"/>
                    </a:lnTo>
                    <a:lnTo>
                      <a:pt x="1721" y="874"/>
                    </a:lnTo>
                    <a:lnTo>
                      <a:pt x="1691" y="874"/>
                    </a:lnTo>
                    <a:lnTo>
                      <a:pt x="1663" y="874"/>
                    </a:lnTo>
                    <a:lnTo>
                      <a:pt x="1636" y="874"/>
                    </a:lnTo>
                    <a:lnTo>
                      <a:pt x="1609" y="874"/>
                    </a:lnTo>
                    <a:lnTo>
                      <a:pt x="1581" y="874"/>
                    </a:lnTo>
                    <a:lnTo>
                      <a:pt x="1554" y="874"/>
                    </a:lnTo>
                    <a:lnTo>
                      <a:pt x="1529" y="875"/>
                    </a:lnTo>
                    <a:lnTo>
                      <a:pt x="1502" y="875"/>
                    </a:lnTo>
                    <a:lnTo>
                      <a:pt x="1475" y="875"/>
                    </a:lnTo>
                    <a:lnTo>
                      <a:pt x="1449" y="875"/>
                    </a:lnTo>
                    <a:lnTo>
                      <a:pt x="1424" y="877"/>
                    </a:lnTo>
                    <a:lnTo>
                      <a:pt x="1397" y="877"/>
                    </a:lnTo>
                    <a:lnTo>
                      <a:pt x="1372" y="877"/>
                    </a:lnTo>
                    <a:lnTo>
                      <a:pt x="1345" y="879"/>
                    </a:lnTo>
                    <a:lnTo>
                      <a:pt x="1320" y="879"/>
                    </a:lnTo>
                    <a:lnTo>
                      <a:pt x="1293" y="879"/>
                    </a:lnTo>
                    <a:lnTo>
                      <a:pt x="1268" y="880"/>
                    </a:lnTo>
                    <a:lnTo>
                      <a:pt x="1243" y="880"/>
                    </a:lnTo>
                    <a:lnTo>
                      <a:pt x="1248" y="849"/>
                    </a:lnTo>
                    <a:lnTo>
                      <a:pt x="1253" y="815"/>
                    </a:lnTo>
                    <a:lnTo>
                      <a:pt x="1255" y="782"/>
                    </a:lnTo>
                    <a:lnTo>
                      <a:pt x="1253" y="748"/>
                    </a:lnTo>
                    <a:lnTo>
                      <a:pt x="1248" y="700"/>
                    </a:lnTo>
                    <a:lnTo>
                      <a:pt x="1238" y="651"/>
                    </a:lnTo>
                    <a:lnTo>
                      <a:pt x="1224" y="604"/>
                    </a:lnTo>
                    <a:lnTo>
                      <a:pt x="1206" y="559"/>
                    </a:lnTo>
                    <a:lnTo>
                      <a:pt x="1183" y="516"/>
                    </a:lnTo>
                    <a:lnTo>
                      <a:pt x="1156" y="474"/>
                    </a:lnTo>
                    <a:lnTo>
                      <a:pt x="1124" y="435"/>
                    </a:lnTo>
                    <a:lnTo>
                      <a:pt x="1089" y="398"/>
                    </a:lnTo>
                    <a:lnTo>
                      <a:pt x="1070" y="382"/>
                    </a:lnTo>
                    <a:lnTo>
                      <a:pt x="1050" y="365"/>
                    </a:lnTo>
                    <a:lnTo>
                      <a:pt x="1030" y="350"/>
                    </a:lnTo>
                    <a:lnTo>
                      <a:pt x="1010" y="336"/>
                    </a:lnTo>
                    <a:lnTo>
                      <a:pt x="988" y="323"/>
                    </a:lnTo>
                    <a:lnTo>
                      <a:pt x="968" y="311"/>
                    </a:lnTo>
                    <a:lnTo>
                      <a:pt x="945" y="300"/>
                    </a:lnTo>
                    <a:lnTo>
                      <a:pt x="923" y="290"/>
                    </a:lnTo>
                    <a:lnTo>
                      <a:pt x="900" y="281"/>
                    </a:lnTo>
                    <a:lnTo>
                      <a:pt x="878" y="275"/>
                    </a:lnTo>
                    <a:lnTo>
                      <a:pt x="855" y="268"/>
                    </a:lnTo>
                    <a:lnTo>
                      <a:pt x="830" y="263"/>
                    </a:lnTo>
                    <a:lnTo>
                      <a:pt x="806" y="258"/>
                    </a:lnTo>
                    <a:lnTo>
                      <a:pt x="781" y="254"/>
                    </a:lnTo>
                    <a:lnTo>
                      <a:pt x="758" y="253"/>
                    </a:lnTo>
                    <a:lnTo>
                      <a:pt x="732" y="253"/>
                    </a:lnTo>
                    <a:lnTo>
                      <a:pt x="682" y="256"/>
                    </a:lnTo>
                    <a:lnTo>
                      <a:pt x="634" y="263"/>
                    </a:lnTo>
                    <a:lnTo>
                      <a:pt x="587" y="275"/>
                    </a:lnTo>
                    <a:lnTo>
                      <a:pt x="542" y="291"/>
                    </a:lnTo>
                    <a:lnTo>
                      <a:pt x="500" y="313"/>
                    </a:lnTo>
                    <a:lnTo>
                      <a:pt x="460" y="338"/>
                    </a:lnTo>
                    <a:lnTo>
                      <a:pt x="425" y="367"/>
                    </a:lnTo>
                    <a:lnTo>
                      <a:pt x="391" y="398"/>
                    </a:lnTo>
                    <a:lnTo>
                      <a:pt x="361" y="434"/>
                    </a:lnTo>
                    <a:lnTo>
                      <a:pt x="334" y="472"/>
                    </a:lnTo>
                    <a:lnTo>
                      <a:pt x="311" y="512"/>
                    </a:lnTo>
                    <a:lnTo>
                      <a:pt x="292" y="556"/>
                    </a:lnTo>
                    <a:lnTo>
                      <a:pt x="279" y="601"/>
                    </a:lnTo>
                    <a:lnTo>
                      <a:pt x="269" y="648"/>
                    </a:lnTo>
                    <a:lnTo>
                      <a:pt x="264" y="698"/>
                    </a:lnTo>
                    <a:lnTo>
                      <a:pt x="264" y="748"/>
                    </a:lnTo>
                    <a:lnTo>
                      <a:pt x="266" y="770"/>
                    </a:lnTo>
                    <a:lnTo>
                      <a:pt x="269" y="790"/>
                    </a:lnTo>
                    <a:lnTo>
                      <a:pt x="272" y="812"/>
                    </a:lnTo>
                    <a:lnTo>
                      <a:pt x="277" y="834"/>
                    </a:lnTo>
                    <a:lnTo>
                      <a:pt x="247" y="824"/>
                    </a:lnTo>
                    <a:lnTo>
                      <a:pt x="217" y="814"/>
                    </a:lnTo>
                    <a:lnTo>
                      <a:pt x="190" y="802"/>
                    </a:lnTo>
                    <a:lnTo>
                      <a:pt x="165" y="790"/>
                    </a:lnTo>
                    <a:lnTo>
                      <a:pt x="140" y="777"/>
                    </a:lnTo>
                    <a:lnTo>
                      <a:pt x="117" y="762"/>
                    </a:lnTo>
                    <a:lnTo>
                      <a:pt x="97" y="747"/>
                    </a:lnTo>
                    <a:lnTo>
                      <a:pt x="77" y="731"/>
                    </a:lnTo>
                    <a:lnTo>
                      <a:pt x="63" y="718"/>
                    </a:lnTo>
                    <a:lnTo>
                      <a:pt x="51" y="698"/>
                    </a:lnTo>
                    <a:lnTo>
                      <a:pt x="40" y="675"/>
                    </a:lnTo>
                    <a:lnTo>
                      <a:pt x="30" y="648"/>
                    </a:lnTo>
                    <a:lnTo>
                      <a:pt x="21" y="618"/>
                    </a:lnTo>
                    <a:lnTo>
                      <a:pt x="13" y="583"/>
                    </a:lnTo>
                    <a:lnTo>
                      <a:pt x="6" y="547"/>
                    </a:lnTo>
                    <a:lnTo>
                      <a:pt x="3" y="509"/>
                    </a:lnTo>
                    <a:lnTo>
                      <a:pt x="0" y="470"/>
                    </a:lnTo>
                    <a:lnTo>
                      <a:pt x="0" y="435"/>
                    </a:lnTo>
                    <a:lnTo>
                      <a:pt x="3" y="403"/>
                    </a:lnTo>
                    <a:lnTo>
                      <a:pt x="6" y="373"/>
                    </a:lnTo>
                    <a:lnTo>
                      <a:pt x="23" y="357"/>
                    </a:lnTo>
                    <a:lnTo>
                      <a:pt x="40" y="340"/>
                    </a:lnTo>
                    <a:lnTo>
                      <a:pt x="60" y="325"/>
                    </a:lnTo>
                    <a:lnTo>
                      <a:pt x="80" y="308"/>
                    </a:lnTo>
                    <a:lnTo>
                      <a:pt x="102" y="293"/>
                    </a:lnTo>
                    <a:lnTo>
                      <a:pt x="125" y="278"/>
                    </a:lnTo>
                    <a:lnTo>
                      <a:pt x="150" y="263"/>
                    </a:lnTo>
                    <a:lnTo>
                      <a:pt x="177" y="248"/>
                    </a:lnTo>
                    <a:lnTo>
                      <a:pt x="204" y="233"/>
                    </a:lnTo>
                    <a:lnTo>
                      <a:pt x="234" y="219"/>
                    </a:lnTo>
                    <a:lnTo>
                      <a:pt x="264" y="206"/>
                    </a:lnTo>
                    <a:lnTo>
                      <a:pt x="296" y="193"/>
                    </a:lnTo>
                    <a:lnTo>
                      <a:pt x="328" y="179"/>
                    </a:lnTo>
                    <a:lnTo>
                      <a:pt x="361" y="166"/>
                    </a:lnTo>
                    <a:lnTo>
                      <a:pt x="396" y="152"/>
                    </a:lnTo>
                    <a:lnTo>
                      <a:pt x="433" y="141"/>
                    </a:lnTo>
                    <a:lnTo>
                      <a:pt x="471" y="129"/>
                    </a:lnTo>
                    <a:lnTo>
                      <a:pt x="510" y="117"/>
                    </a:lnTo>
                    <a:lnTo>
                      <a:pt x="548" y="107"/>
                    </a:lnTo>
                    <a:lnTo>
                      <a:pt x="590" y="95"/>
                    </a:lnTo>
                    <a:lnTo>
                      <a:pt x="632" y="85"/>
                    </a:lnTo>
                    <a:lnTo>
                      <a:pt x="674" y="75"/>
                    </a:lnTo>
                    <a:lnTo>
                      <a:pt x="717" y="65"/>
                    </a:lnTo>
                    <a:lnTo>
                      <a:pt x="763" y="57"/>
                    </a:lnTo>
                    <a:lnTo>
                      <a:pt x="808" y="49"/>
                    </a:lnTo>
                    <a:lnTo>
                      <a:pt x="855" y="40"/>
                    </a:lnTo>
                    <a:lnTo>
                      <a:pt x="903" y="32"/>
                    </a:lnTo>
                    <a:lnTo>
                      <a:pt x="952" y="25"/>
                    </a:lnTo>
                    <a:lnTo>
                      <a:pt x="1000" y="18"/>
                    </a:lnTo>
                    <a:lnTo>
                      <a:pt x="1050" y="12"/>
                    </a:lnTo>
                    <a:lnTo>
                      <a:pt x="1101" y="5"/>
                    </a:lnTo>
                    <a:lnTo>
                      <a:pt x="1152" y="0"/>
                    </a:lnTo>
                    <a:lnTo>
                      <a:pt x="1157" y="7"/>
                    </a:lnTo>
                    <a:lnTo>
                      <a:pt x="1164" y="15"/>
                    </a:lnTo>
                    <a:lnTo>
                      <a:pt x="1171" y="22"/>
                    </a:lnTo>
                    <a:lnTo>
                      <a:pt x="1179" y="30"/>
                    </a:lnTo>
                    <a:lnTo>
                      <a:pt x="1188" y="37"/>
                    </a:lnTo>
                    <a:lnTo>
                      <a:pt x="1198" y="44"/>
                    </a:lnTo>
                    <a:lnTo>
                      <a:pt x="1208" y="50"/>
                    </a:lnTo>
                    <a:lnTo>
                      <a:pt x="1219" y="57"/>
                    </a:lnTo>
                    <a:lnTo>
                      <a:pt x="1263" y="77"/>
                    </a:lnTo>
                    <a:lnTo>
                      <a:pt x="1313" y="95"/>
                    </a:lnTo>
                    <a:lnTo>
                      <a:pt x="1370" y="110"/>
                    </a:lnTo>
                    <a:lnTo>
                      <a:pt x="1432" y="122"/>
                    </a:lnTo>
                    <a:lnTo>
                      <a:pt x="1499" y="131"/>
                    </a:lnTo>
                    <a:lnTo>
                      <a:pt x="1567" y="139"/>
                    </a:lnTo>
                    <a:lnTo>
                      <a:pt x="1639" y="142"/>
                    </a:lnTo>
                    <a:lnTo>
                      <a:pt x="1713" y="144"/>
                    </a:lnTo>
                    <a:lnTo>
                      <a:pt x="1785" y="142"/>
                    </a:lnTo>
                    <a:lnTo>
                      <a:pt x="1855" y="139"/>
                    </a:lnTo>
                    <a:lnTo>
                      <a:pt x="1924" y="131"/>
                    </a:lnTo>
                    <a:lnTo>
                      <a:pt x="1989" y="122"/>
                    </a:lnTo>
                    <a:lnTo>
                      <a:pt x="2051" y="110"/>
                    </a:lnTo>
                    <a:lnTo>
                      <a:pt x="2106" y="95"/>
                    </a:lnTo>
                    <a:lnTo>
                      <a:pt x="2155" y="77"/>
                    </a:lnTo>
                    <a:lnTo>
                      <a:pt x="2195" y="57"/>
                    </a:lnTo>
                    <a:lnTo>
                      <a:pt x="2208" y="49"/>
                    </a:lnTo>
                    <a:lnTo>
                      <a:pt x="2222" y="39"/>
                    </a:lnTo>
                    <a:lnTo>
                      <a:pt x="2232" y="30"/>
                    </a:lnTo>
                    <a:lnTo>
                      <a:pt x="2242" y="20"/>
                    </a:lnTo>
                    <a:lnTo>
                      <a:pt x="2250" y="20"/>
                    </a:lnTo>
                    <a:lnTo>
                      <a:pt x="2324" y="32"/>
                    </a:lnTo>
                    <a:lnTo>
                      <a:pt x="2397" y="45"/>
                    </a:lnTo>
                    <a:lnTo>
                      <a:pt x="2471" y="60"/>
                    </a:lnTo>
                    <a:lnTo>
                      <a:pt x="2543" y="77"/>
                    </a:lnTo>
                    <a:lnTo>
                      <a:pt x="2613" y="94"/>
                    </a:lnTo>
                    <a:lnTo>
                      <a:pt x="2682" y="114"/>
                    </a:lnTo>
                    <a:lnTo>
                      <a:pt x="2749" y="134"/>
                    </a:lnTo>
                    <a:lnTo>
                      <a:pt x="2812" y="156"/>
                    </a:lnTo>
                    <a:lnTo>
                      <a:pt x="2876" y="177"/>
                    </a:lnTo>
                    <a:lnTo>
                      <a:pt x="2935" y="203"/>
                    </a:lnTo>
                    <a:lnTo>
                      <a:pt x="2991" y="226"/>
                    </a:lnTo>
                    <a:lnTo>
                      <a:pt x="3045" y="253"/>
                    </a:lnTo>
                    <a:lnTo>
                      <a:pt x="3097" y="278"/>
                    </a:lnTo>
                    <a:lnTo>
                      <a:pt x="3142" y="305"/>
                    </a:lnTo>
                    <a:lnTo>
                      <a:pt x="3186" y="331"/>
                    </a:lnTo>
                    <a:lnTo>
                      <a:pt x="3224" y="360"/>
                    </a:lnTo>
                    <a:lnTo>
                      <a:pt x="3227" y="355"/>
                    </a:lnTo>
                    <a:lnTo>
                      <a:pt x="3236" y="387"/>
                    </a:lnTo>
                    <a:lnTo>
                      <a:pt x="3242" y="423"/>
                    </a:lnTo>
                    <a:lnTo>
                      <a:pt x="3247" y="462"/>
                    </a:lnTo>
                    <a:lnTo>
                      <a:pt x="3249" y="50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8" name="Freeform 77"/>
              <p:cNvSpPr>
                <a:spLocks/>
              </p:cNvSpPr>
              <p:nvPr/>
            </p:nvSpPr>
            <p:spPr bwMode="auto">
              <a:xfrm>
                <a:off x="6544" y="1687"/>
                <a:ext cx="35" cy="28"/>
              </a:xfrm>
              <a:custGeom>
                <a:avLst/>
                <a:gdLst>
                  <a:gd name="T0" fmla="*/ 1 w 67"/>
                  <a:gd name="T1" fmla="*/ 0 h 101"/>
                  <a:gd name="T2" fmla="*/ 1 w 67"/>
                  <a:gd name="T3" fmla="*/ 0 h 101"/>
                  <a:gd name="T4" fmla="*/ 1 w 67"/>
                  <a:gd name="T5" fmla="*/ 0 h 101"/>
                  <a:gd name="T6" fmla="*/ 1 w 67"/>
                  <a:gd name="T7" fmla="*/ 0 h 101"/>
                  <a:gd name="T8" fmla="*/ 1 w 67"/>
                  <a:gd name="T9" fmla="*/ 0 h 101"/>
                  <a:gd name="T10" fmla="*/ 1 w 67"/>
                  <a:gd name="T11" fmla="*/ 0 h 101"/>
                  <a:gd name="T12" fmla="*/ 2 w 67"/>
                  <a:gd name="T13" fmla="*/ 0 h 101"/>
                  <a:gd name="T14" fmla="*/ 2 w 67"/>
                  <a:gd name="T15" fmla="*/ 0 h 101"/>
                  <a:gd name="T16" fmla="*/ 2 w 67"/>
                  <a:gd name="T17" fmla="*/ 0 h 101"/>
                  <a:gd name="T18" fmla="*/ 2 w 67"/>
                  <a:gd name="T19" fmla="*/ 0 h 101"/>
                  <a:gd name="T20" fmla="*/ 2 w 67"/>
                  <a:gd name="T21" fmla="*/ 0 h 101"/>
                  <a:gd name="T22" fmla="*/ 2 w 67"/>
                  <a:gd name="T23" fmla="*/ 0 h 101"/>
                  <a:gd name="T24" fmla="*/ 2 w 67"/>
                  <a:gd name="T25" fmla="*/ 0 h 101"/>
                  <a:gd name="T26" fmla="*/ 2 w 67"/>
                  <a:gd name="T27" fmla="*/ 0 h 101"/>
                  <a:gd name="T28" fmla="*/ 2 w 67"/>
                  <a:gd name="T29" fmla="*/ 0 h 101"/>
                  <a:gd name="T30" fmla="*/ 1 w 67"/>
                  <a:gd name="T31" fmla="*/ 0 h 101"/>
                  <a:gd name="T32" fmla="*/ 1 w 67"/>
                  <a:gd name="T33" fmla="*/ 0 h 101"/>
                  <a:gd name="T34" fmla="*/ 1 w 67"/>
                  <a:gd name="T35" fmla="*/ 0 h 101"/>
                  <a:gd name="T36" fmla="*/ 1 w 67"/>
                  <a:gd name="T37" fmla="*/ 0 h 101"/>
                  <a:gd name="T38" fmla="*/ 0 w 67"/>
                  <a:gd name="T39" fmla="*/ 0 h 101"/>
                  <a:gd name="T40" fmla="*/ 0 w 67"/>
                  <a:gd name="T41" fmla="*/ 0 h 101"/>
                  <a:gd name="T42" fmla="*/ 1 w 67"/>
                  <a:gd name="T43" fmla="*/ 0 h 101"/>
                  <a:gd name="T44" fmla="*/ 1 w 67"/>
                  <a:gd name="T45" fmla="*/ 0 h 101"/>
                  <a:gd name="T46" fmla="*/ 1 w 67"/>
                  <a:gd name="T47" fmla="*/ 0 h 101"/>
                  <a:gd name="T48" fmla="*/ 1 w 67"/>
                  <a:gd name="T49" fmla="*/ 0 h 101"/>
                  <a:gd name="T50" fmla="*/ 1 w 67"/>
                  <a:gd name="T51" fmla="*/ 0 h 101"/>
                  <a:gd name="T52" fmla="*/ 1 w 67"/>
                  <a:gd name="T53" fmla="*/ 0 h 101"/>
                  <a:gd name="T54" fmla="*/ 1 w 67"/>
                  <a:gd name="T55" fmla="*/ 0 h 101"/>
                  <a:gd name="T56" fmla="*/ 1 w 67"/>
                  <a:gd name="T57" fmla="*/ 0 h 101"/>
                  <a:gd name="T58" fmla="*/ 1 w 67"/>
                  <a:gd name="T59" fmla="*/ 0 h 101"/>
                  <a:gd name="T60" fmla="*/ 1 w 67"/>
                  <a:gd name="T61" fmla="*/ 0 h 101"/>
                  <a:gd name="T62" fmla="*/ 1 w 67"/>
                  <a:gd name="T63" fmla="*/ 0 h 101"/>
                  <a:gd name="T64" fmla="*/ 2 w 67"/>
                  <a:gd name="T65" fmla="*/ 0 h 101"/>
                  <a:gd name="T66" fmla="*/ 2 w 67"/>
                  <a:gd name="T67" fmla="*/ 0 h 101"/>
                  <a:gd name="T68" fmla="*/ 2 w 67"/>
                  <a:gd name="T69" fmla="*/ 0 h 101"/>
                  <a:gd name="T70" fmla="*/ 3 w 67"/>
                  <a:gd name="T71" fmla="*/ 0 h 101"/>
                  <a:gd name="T72" fmla="*/ 3 w 67"/>
                  <a:gd name="T73" fmla="*/ 0 h 101"/>
                  <a:gd name="T74" fmla="*/ 3 w 67"/>
                  <a:gd name="T75" fmla="*/ 0 h 101"/>
                  <a:gd name="T76" fmla="*/ 2 w 67"/>
                  <a:gd name="T77" fmla="*/ 0 h 101"/>
                  <a:gd name="T78" fmla="*/ 2 w 67"/>
                  <a:gd name="T79" fmla="*/ 0 h 101"/>
                  <a:gd name="T80" fmla="*/ 1 w 67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1"/>
                  <a:gd name="T125" fmla="*/ 67 w 67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1">
                    <a:moveTo>
                      <a:pt x="27" y="0"/>
                    </a:moveTo>
                    <a:lnTo>
                      <a:pt x="25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27" y="8"/>
                    </a:lnTo>
                    <a:lnTo>
                      <a:pt x="37" y="20"/>
                    </a:lnTo>
                    <a:lnTo>
                      <a:pt x="43" y="34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2" y="50"/>
                    </a:lnTo>
                    <a:lnTo>
                      <a:pt x="37" y="44"/>
                    </a:lnTo>
                    <a:lnTo>
                      <a:pt x="28" y="39"/>
                    </a:lnTo>
                    <a:lnTo>
                      <a:pt x="22" y="37"/>
                    </a:lnTo>
                    <a:lnTo>
                      <a:pt x="11" y="40"/>
                    </a:lnTo>
                    <a:lnTo>
                      <a:pt x="5" y="47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3" y="80"/>
                    </a:lnTo>
                    <a:lnTo>
                      <a:pt x="8" y="90"/>
                    </a:lnTo>
                    <a:lnTo>
                      <a:pt x="15" y="97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7"/>
                    </a:lnTo>
                    <a:lnTo>
                      <a:pt x="58" y="85"/>
                    </a:lnTo>
                    <a:lnTo>
                      <a:pt x="65" y="70"/>
                    </a:lnTo>
                    <a:lnTo>
                      <a:pt x="67" y="50"/>
                    </a:lnTo>
                    <a:lnTo>
                      <a:pt x="63" y="30"/>
                    </a:lnTo>
                    <a:lnTo>
                      <a:pt x="53" y="15"/>
                    </a:lnTo>
                    <a:lnTo>
                      <a:pt x="4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69" name="Freeform 78"/>
              <p:cNvSpPr>
                <a:spLocks/>
              </p:cNvSpPr>
              <p:nvPr/>
            </p:nvSpPr>
            <p:spPr bwMode="auto">
              <a:xfrm>
                <a:off x="6636" y="1688"/>
                <a:ext cx="35" cy="28"/>
              </a:xfrm>
              <a:custGeom>
                <a:avLst/>
                <a:gdLst>
                  <a:gd name="T0" fmla="*/ 1 w 65"/>
                  <a:gd name="T1" fmla="*/ 0 h 101"/>
                  <a:gd name="T2" fmla="*/ 1 w 65"/>
                  <a:gd name="T3" fmla="*/ 0 h 101"/>
                  <a:gd name="T4" fmla="*/ 1 w 65"/>
                  <a:gd name="T5" fmla="*/ 0 h 101"/>
                  <a:gd name="T6" fmla="*/ 1 w 65"/>
                  <a:gd name="T7" fmla="*/ 0 h 101"/>
                  <a:gd name="T8" fmla="*/ 1 w 65"/>
                  <a:gd name="T9" fmla="*/ 0 h 101"/>
                  <a:gd name="T10" fmla="*/ 1 w 65"/>
                  <a:gd name="T11" fmla="*/ 0 h 101"/>
                  <a:gd name="T12" fmla="*/ 2 w 65"/>
                  <a:gd name="T13" fmla="*/ 0 h 101"/>
                  <a:gd name="T14" fmla="*/ 2 w 65"/>
                  <a:gd name="T15" fmla="*/ 0 h 101"/>
                  <a:gd name="T16" fmla="*/ 2 w 65"/>
                  <a:gd name="T17" fmla="*/ 0 h 101"/>
                  <a:gd name="T18" fmla="*/ 2 w 65"/>
                  <a:gd name="T19" fmla="*/ 0 h 101"/>
                  <a:gd name="T20" fmla="*/ 3 w 65"/>
                  <a:gd name="T21" fmla="*/ 0 h 101"/>
                  <a:gd name="T22" fmla="*/ 3 w 65"/>
                  <a:gd name="T23" fmla="*/ 0 h 101"/>
                  <a:gd name="T24" fmla="*/ 3 w 65"/>
                  <a:gd name="T25" fmla="*/ 0 h 101"/>
                  <a:gd name="T26" fmla="*/ 3 w 65"/>
                  <a:gd name="T27" fmla="*/ 0 h 101"/>
                  <a:gd name="T28" fmla="*/ 3 w 65"/>
                  <a:gd name="T29" fmla="*/ 0 h 101"/>
                  <a:gd name="T30" fmla="*/ 2 w 65"/>
                  <a:gd name="T31" fmla="*/ 0 h 101"/>
                  <a:gd name="T32" fmla="*/ 1 w 65"/>
                  <a:gd name="T33" fmla="*/ 0 h 101"/>
                  <a:gd name="T34" fmla="*/ 1 w 65"/>
                  <a:gd name="T35" fmla="*/ 0 h 101"/>
                  <a:gd name="T36" fmla="*/ 1 w 65"/>
                  <a:gd name="T37" fmla="*/ 0 h 101"/>
                  <a:gd name="T38" fmla="*/ 1 w 65"/>
                  <a:gd name="T39" fmla="*/ 0 h 101"/>
                  <a:gd name="T40" fmla="*/ 1 w 65"/>
                  <a:gd name="T41" fmla="*/ 0 h 101"/>
                  <a:gd name="T42" fmla="*/ 1 w 65"/>
                  <a:gd name="T43" fmla="*/ 0 h 101"/>
                  <a:gd name="T44" fmla="*/ 2 w 65"/>
                  <a:gd name="T45" fmla="*/ 0 h 101"/>
                  <a:gd name="T46" fmla="*/ 2 w 65"/>
                  <a:gd name="T47" fmla="*/ 0 h 101"/>
                  <a:gd name="T48" fmla="*/ 2 w 65"/>
                  <a:gd name="T49" fmla="*/ 0 h 101"/>
                  <a:gd name="T50" fmla="*/ 2 w 65"/>
                  <a:gd name="T51" fmla="*/ 0 h 101"/>
                  <a:gd name="T52" fmla="*/ 2 w 65"/>
                  <a:gd name="T53" fmla="*/ 0 h 101"/>
                  <a:gd name="T54" fmla="*/ 2 w 65"/>
                  <a:gd name="T55" fmla="*/ 0 h 101"/>
                  <a:gd name="T56" fmla="*/ 2 w 65"/>
                  <a:gd name="T57" fmla="*/ 0 h 101"/>
                  <a:gd name="T58" fmla="*/ 2 w 65"/>
                  <a:gd name="T59" fmla="*/ 0 h 101"/>
                  <a:gd name="T60" fmla="*/ 2 w 65"/>
                  <a:gd name="T61" fmla="*/ 0 h 101"/>
                  <a:gd name="T62" fmla="*/ 2 w 65"/>
                  <a:gd name="T63" fmla="*/ 0 h 101"/>
                  <a:gd name="T64" fmla="*/ 1 w 65"/>
                  <a:gd name="T65" fmla="*/ 0 h 101"/>
                  <a:gd name="T66" fmla="*/ 1 w 65"/>
                  <a:gd name="T67" fmla="*/ 0 h 101"/>
                  <a:gd name="T68" fmla="*/ 1 w 65"/>
                  <a:gd name="T69" fmla="*/ 0 h 101"/>
                  <a:gd name="T70" fmla="*/ 1 w 65"/>
                  <a:gd name="T71" fmla="*/ 0 h 101"/>
                  <a:gd name="T72" fmla="*/ 0 w 65"/>
                  <a:gd name="T73" fmla="*/ 0 h 101"/>
                  <a:gd name="T74" fmla="*/ 1 w 65"/>
                  <a:gd name="T75" fmla="*/ 0 h 101"/>
                  <a:gd name="T76" fmla="*/ 1 w 65"/>
                  <a:gd name="T77" fmla="*/ 0 h 101"/>
                  <a:gd name="T78" fmla="*/ 1 w 65"/>
                  <a:gd name="T79" fmla="*/ 0 h 101"/>
                  <a:gd name="T80" fmla="*/ 1 w 65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"/>
                  <a:gd name="T124" fmla="*/ 0 h 101"/>
                  <a:gd name="T125" fmla="*/ 65 w 6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" h="101">
                    <a:moveTo>
                      <a:pt x="25" y="99"/>
                    </a:moveTo>
                    <a:lnTo>
                      <a:pt x="25" y="99"/>
                    </a:lnTo>
                    <a:lnTo>
                      <a:pt x="27" y="99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8"/>
                    </a:lnTo>
                    <a:lnTo>
                      <a:pt x="57" y="86"/>
                    </a:lnTo>
                    <a:lnTo>
                      <a:pt x="63" y="69"/>
                    </a:lnTo>
                    <a:lnTo>
                      <a:pt x="65" y="51"/>
                    </a:lnTo>
                    <a:lnTo>
                      <a:pt x="62" y="31"/>
                    </a:lnTo>
                    <a:lnTo>
                      <a:pt x="53" y="15"/>
                    </a:lnTo>
                    <a:lnTo>
                      <a:pt x="42" y="4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27" y="9"/>
                    </a:lnTo>
                    <a:lnTo>
                      <a:pt x="37" y="21"/>
                    </a:lnTo>
                    <a:lnTo>
                      <a:pt x="43" y="34"/>
                    </a:lnTo>
                    <a:lnTo>
                      <a:pt x="45" y="51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5" y="59"/>
                    </a:lnTo>
                    <a:lnTo>
                      <a:pt x="42" y="51"/>
                    </a:lnTo>
                    <a:lnTo>
                      <a:pt x="37" y="44"/>
                    </a:lnTo>
                    <a:lnTo>
                      <a:pt x="30" y="39"/>
                    </a:lnTo>
                    <a:lnTo>
                      <a:pt x="22" y="37"/>
                    </a:lnTo>
                    <a:lnTo>
                      <a:pt x="13" y="39"/>
                    </a:lnTo>
                    <a:lnTo>
                      <a:pt x="6" y="46"/>
                    </a:lnTo>
                    <a:lnTo>
                      <a:pt x="1" y="56"/>
                    </a:lnTo>
                    <a:lnTo>
                      <a:pt x="0" y="69"/>
                    </a:lnTo>
                    <a:lnTo>
                      <a:pt x="3" y="81"/>
                    </a:lnTo>
                    <a:lnTo>
                      <a:pt x="8" y="91"/>
                    </a:lnTo>
                    <a:lnTo>
                      <a:pt x="15" y="98"/>
                    </a:lnTo>
                    <a:lnTo>
                      <a:pt x="25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0" name="Freeform 79"/>
              <p:cNvSpPr>
                <a:spLocks/>
              </p:cNvSpPr>
              <p:nvPr/>
            </p:nvSpPr>
            <p:spPr bwMode="auto">
              <a:xfrm>
                <a:off x="6055" y="1944"/>
                <a:ext cx="311" cy="167"/>
              </a:xfrm>
              <a:custGeom>
                <a:avLst/>
                <a:gdLst>
                  <a:gd name="T0" fmla="*/ 10 w 591"/>
                  <a:gd name="T1" fmla="*/ 0 h 589"/>
                  <a:gd name="T2" fmla="*/ 8 w 591"/>
                  <a:gd name="T3" fmla="*/ 0 h 589"/>
                  <a:gd name="T4" fmla="*/ 6 w 591"/>
                  <a:gd name="T5" fmla="*/ 0 h 589"/>
                  <a:gd name="T6" fmla="*/ 4 w 591"/>
                  <a:gd name="T7" fmla="*/ 0 h 589"/>
                  <a:gd name="T8" fmla="*/ 2 w 591"/>
                  <a:gd name="T9" fmla="*/ 0 h 589"/>
                  <a:gd name="T10" fmla="*/ 1 w 591"/>
                  <a:gd name="T11" fmla="*/ 0 h 589"/>
                  <a:gd name="T12" fmla="*/ 1 w 591"/>
                  <a:gd name="T13" fmla="*/ 0 h 589"/>
                  <a:gd name="T14" fmla="*/ 0 w 591"/>
                  <a:gd name="T15" fmla="*/ 1 h 589"/>
                  <a:gd name="T16" fmla="*/ 1 w 591"/>
                  <a:gd name="T17" fmla="*/ 1 h 589"/>
                  <a:gd name="T18" fmla="*/ 1 w 591"/>
                  <a:gd name="T19" fmla="*/ 1 h 589"/>
                  <a:gd name="T20" fmla="*/ 2 w 591"/>
                  <a:gd name="T21" fmla="*/ 1 h 589"/>
                  <a:gd name="T22" fmla="*/ 3 w 591"/>
                  <a:gd name="T23" fmla="*/ 1 h 589"/>
                  <a:gd name="T24" fmla="*/ 5 w 591"/>
                  <a:gd name="T25" fmla="*/ 1 h 589"/>
                  <a:gd name="T26" fmla="*/ 7 w 591"/>
                  <a:gd name="T27" fmla="*/ 1 h 589"/>
                  <a:gd name="T28" fmla="*/ 9 w 591"/>
                  <a:gd name="T29" fmla="*/ 1 h 589"/>
                  <a:gd name="T30" fmla="*/ 12 w 591"/>
                  <a:gd name="T31" fmla="*/ 1 h 589"/>
                  <a:gd name="T32" fmla="*/ 14 w 591"/>
                  <a:gd name="T33" fmla="*/ 1 h 589"/>
                  <a:gd name="T34" fmla="*/ 16 w 591"/>
                  <a:gd name="T35" fmla="*/ 1 h 589"/>
                  <a:gd name="T36" fmla="*/ 18 w 591"/>
                  <a:gd name="T37" fmla="*/ 1 h 589"/>
                  <a:gd name="T38" fmla="*/ 20 w 591"/>
                  <a:gd name="T39" fmla="*/ 1 h 589"/>
                  <a:gd name="T40" fmla="*/ 22 w 591"/>
                  <a:gd name="T41" fmla="*/ 1 h 589"/>
                  <a:gd name="T42" fmla="*/ 23 w 591"/>
                  <a:gd name="T43" fmla="*/ 1 h 589"/>
                  <a:gd name="T44" fmla="*/ 24 w 591"/>
                  <a:gd name="T45" fmla="*/ 1 h 589"/>
                  <a:gd name="T46" fmla="*/ 24 w 591"/>
                  <a:gd name="T47" fmla="*/ 1 h 589"/>
                  <a:gd name="T48" fmla="*/ 24 w 591"/>
                  <a:gd name="T49" fmla="*/ 1 h 589"/>
                  <a:gd name="T50" fmla="*/ 23 w 591"/>
                  <a:gd name="T51" fmla="*/ 0 h 589"/>
                  <a:gd name="T52" fmla="*/ 22 w 591"/>
                  <a:gd name="T53" fmla="*/ 0 h 589"/>
                  <a:gd name="T54" fmla="*/ 21 w 591"/>
                  <a:gd name="T55" fmla="*/ 0 h 589"/>
                  <a:gd name="T56" fmla="*/ 19 w 591"/>
                  <a:gd name="T57" fmla="*/ 0 h 589"/>
                  <a:gd name="T58" fmla="*/ 17 w 591"/>
                  <a:gd name="T59" fmla="*/ 0 h 589"/>
                  <a:gd name="T60" fmla="*/ 15 w 591"/>
                  <a:gd name="T61" fmla="*/ 0 h 589"/>
                  <a:gd name="T62" fmla="*/ 13 w 591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589"/>
                  <a:gd name="T98" fmla="*/ 591 w 591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589">
                    <a:moveTo>
                      <a:pt x="280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2" y="13"/>
                    </a:lnTo>
                    <a:lnTo>
                      <a:pt x="166" y="23"/>
                    </a:lnTo>
                    <a:lnTo>
                      <a:pt x="141" y="35"/>
                    </a:lnTo>
                    <a:lnTo>
                      <a:pt x="117" y="50"/>
                    </a:lnTo>
                    <a:lnTo>
                      <a:pt x="95" y="67"/>
                    </a:lnTo>
                    <a:lnTo>
                      <a:pt x="75" y="87"/>
                    </a:lnTo>
                    <a:lnTo>
                      <a:pt x="59" y="107"/>
                    </a:lnTo>
                    <a:lnTo>
                      <a:pt x="42" y="130"/>
                    </a:lnTo>
                    <a:lnTo>
                      <a:pt x="29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3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10" y="353"/>
                    </a:lnTo>
                    <a:lnTo>
                      <a:pt x="18" y="380"/>
                    </a:lnTo>
                    <a:lnTo>
                      <a:pt x="30" y="406"/>
                    </a:lnTo>
                    <a:lnTo>
                      <a:pt x="44" y="433"/>
                    </a:lnTo>
                    <a:lnTo>
                      <a:pt x="59" y="458"/>
                    </a:lnTo>
                    <a:lnTo>
                      <a:pt x="79" y="482"/>
                    </a:lnTo>
                    <a:lnTo>
                      <a:pt x="99" y="503"/>
                    </a:lnTo>
                    <a:lnTo>
                      <a:pt x="122" y="524"/>
                    </a:lnTo>
                    <a:lnTo>
                      <a:pt x="146" y="540"/>
                    </a:lnTo>
                    <a:lnTo>
                      <a:pt x="171" y="555"/>
                    </a:lnTo>
                    <a:lnTo>
                      <a:pt x="198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1" y="587"/>
                    </a:lnTo>
                    <a:lnTo>
                      <a:pt x="370" y="584"/>
                    </a:lnTo>
                    <a:lnTo>
                      <a:pt x="398" y="577"/>
                    </a:lnTo>
                    <a:lnTo>
                      <a:pt x="423" y="567"/>
                    </a:lnTo>
                    <a:lnTo>
                      <a:pt x="449" y="555"/>
                    </a:lnTo>
                    <a:lnTo>
                      <a:pt x="474" y="540"/>
                    </a:lnTo>
                    <a:lnTo>
                      <a:pt x="495" y="524"/>
                    </a:lnTo>
                    <a:lnTo>
                      <a:pt x="515" y="503"/>
                    </a:lnTo>
                    <a:lnTo>
                      <a:pt x="534" y="482"/>
                    </a:lnTo>
                    <a:lnTo>
                      <a:pt x="551" y="458"/>
                    </a:lnTo>
                    <a:lnTo>
                      <a:pt x="564" y="433"/>
                    </a:lnTo>
                    <a:lnTo>
                      <a:pt x="576" y="406"/>
                    </a:lnTo>
                    <a:lnTo>
                      <a:pt x="584" y="380"/>
                    </a:lnTo>
                    <a:lnTo>
                      <a:pt x="589" y="353"/>
                    </a:lnTo>
                    <a:lnTo>
                      <a:pt x="591" y="323"/>
                    </a:lnTo>
                    <a:lnTo>
                      <a:pt x="591" y="294"/>
                    </a:lnTo>
                    <a:lnTo>
                      <a:pt x="587" y="266"/>
                    </a:lnTo>
                    <a:lnTo>
                      <a:pt x="582" y="236"/>
                    </a:lnTo>
                    <a:lnTo>
                      <a:pt x="574" y="209"/>
                    </a:lnTo>
                    <a:lnTo>
                      <a:pt x="562" y="182"/>
                    </a:lnTo>
                    <a:lnTo>
                      <a:pt x="549" y="155"/>
                    </a:lnTo>
                    <a:lnTo>
                      <a:pt x="534" y="130"/>
                    </a:lnTo>
                    <a:lnTo>
                      <a:pt x="514" y="107"/>
                    </a:lnTo>
                    <a:lnTo>
                      <a:pt x="494" y="85"/>
                    </a:lnTo>
                    <a:lnTo>
                      <a:pt x="470" y="65"/>
                    </a:lnTo>
                    <a:lnTo>
                      <a:pt x="447" y="48"/>
                    </a:lnTo>
                    <a:lnTo>
                      <a:pt x="422" y="33"/>
                    </a:lnTo>
                    <a:lnTo>
                      <a:pt x="395" y="21"/>
                    </a:lnTo>
                    <a:lnTo>
                      <a:pt x="367" y="11"/>
                    </a:lnTo>
                    <a:lnTo>
                      <a:pt x="338" y="5"/>
                    </a:lnTo>
                    <a:lnTo>
                      <a:pt x="310" y="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1" name="Freeform 80"/>
              <p:cNvSpPr>
                <a:spLocks/>
              </p:cNvSpPr>
              <p:nvPr/>
            </p:nvSpPr>
            <p:spPr bwMode="auto">
              <a:xfrm>
                <a:off x="6079" y="1957"/>
                <a:ext cx="264" cy="142"/>
              </a:xfrm>
              <a:custGeom>
                <a:avLst/>
                <a:gdLst>
                  <a:gd name="T0" fmla="*/ 11 w 502"/>
                  <a:gd name="T1" fmla="*/ 1 h 502"/>
                  <a:gd name="T2" fmla="*/ 9 w 502"/>
                  <a:gd name="T3" fmla="*/ 1 h 502"/>
                  <a:gd name="T4" fmla="*/ 8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7 w 502"/>
                  <a:gd name="T61" fmla="*/ 0 h 502"/>
                  <a:gd name="T62" fmla="*/ 8 w 502"/>
                  <a:gd name="T63" fmla="*/ 0 h 502"/>
                  <a:gd name="T64" fmla="*/ 9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5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19 w 502"/>
                  <a:gd name="T89" fmla="*/ 0 h 502"/>
                  <a:gd name="T90" fmla="*/ 19 w 502"/>
                  <a:gd name="T91" fmla="*/ 0 h 502"/>
                  <a:gd name="T92" fmla="*/ 20 w 502"/>
                  <a:gd name="T93" fmla="*/ 0 h 502"/>
                  <a:gd name="T94" fmla="*/ 20 w 502"/>
                  <a:gd name="T95" fmla="*/ 0 h 502"/>
                  <a:gd name="T96" fmla="*/ 20 w 502"/>
                  <a:gd name="T97" fmla="*/ 1 h 502"/>
                  <a:gd name="T98" fmla="*/ 20 w 502"/>
                  <a:gd name="T99" fmla="*/ 1 h 502"/>
                  <a:gd name="T100" fmla="*/ 19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4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5" y="410"/>
                    </a:lnTo>
                    <a:lnTo>
                      <a:pt x="50" y="390"/>
                    </a:lnTo>
                    <a:lnTo>
                      <a:pt x="37" y="370"/>
                    </a:lnTo>
                    <a:lnTo>
                      <a:pt x="25" y="347"/>
                    </a:lnTo>
                    <a:lnTo>
                      <a:pt x="15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2" y="19"/>
                    </a:lnTo>
                    <a:lnTo>
                      <a:pt x="166" y="12"/>
                    </a:lnTo>
                    <a:lnTo>
                      <a:pt x="189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1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8" y="42"/>
                    </a:lnTo>
                    <a:lnTo>
                      <a:pt x="398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5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2" name="Freeform 81"/>
              <p:cNvSpPr>
                <a:spLocks/>
              </p:cNvSpPr>
              <p:nvPr/>
            </p:nvSpPr>
            <p:spPr bwMode="auto">
              <a:xfrm>
                <a:off x="6093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1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1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5" y="5"/>
                    </a:lnTo>
                    <a:lnTo>
                      <a:pt x="125" y="18"/>
                    </a:lnTo>
                    <a:lnTo>
                      <a:pt x="88" y="38"/>
                    </a:lnTo>
                    <a:lnTo>
                      <a:pt x="57" y="65"/>
                    </a:lnTo>
                    <a:lnTo>
                      <a:pt x="31" y="98"/>
                    </a:lnTo>
                    <a:lnTo>
                      <a:pt x="13" y="135"/>
                    </a:lnTo>
                    <a:lnTo>
                      <a:pt x="1" y="177"/>
                    </a:lnTo>
                    <a:lnTo>
                      <a:pt x="0" y="222"/>
                    </a:lnTo>
                    <a:lnTo>
                      <a:pt x="1" y="244"/>
                    </a:lnTo>
                    <a:lnTo>
                      <a:pt x="6" y="266"/>
                    </a:lnTo>
                    <a:lnTo>
                      <a:pt x="13" y="288"/>
                    </a:lnTo>
                    <a:lnTo>
                      <a:pt x="21" y="308"/>
                    </a:lnTo>
                    <a:lnTo>
                      <a:pt x="31" y="326"/>
                    </a:lnTo>
                    <a:lnTo>
                      <a:pt x="43" y="346"/>
                    </a:lnTo>
                    <a:lnTo>
                      <a:pt x="58" y="363"/>
                    </a:lnTo>
                    <a:lnTo>
                      <a:pt x="73" y="380"/>
                    </a:lnTo>
                    <a:lnTo>
                      <a:pt x="90" y="395"/>
                    </a:lnTo>
                    <a:lnTo>
                      <a:pt x="108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0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7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4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1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1" y="308"/>
                    </a:lnTo>
                    <a:lnTo>
                      <a:pt x="438" y="288"/>
                    </a:lnTo>
                    <a:lnTo>
                      <a:pt x="441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1" y="200"/>
                    </a:lnTo>
                    <a:lnTo>
                      <a:pt x="436" y="179"/>
                    </a:lnTo>
                    <a:lnTo>
                      <a:pt x="430" y="157"/>
                    </a:lnTo>
                    <a:lnTo>
                      <a:pt x="421" y="137"/>
                    </a:lnTo>
                    <a:lnTo>
                      <a:pt x="411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69" y="65"/>
                    </a:lnTo>
                    <a:lnTo>
                      <a:pt x="353" y="50"/>
                    </a:lnTo>
                    <a:lnTo>
                      <a:pt x="334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2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3" name="Freeform 82"/>
              <p:cNvSpPr>
                <a:spLocks/>
              </p:cNvSpPr>
              <p:nvPr/>
            </p:nvSpPr>
            <p:spPr bwMode="auto">
              <a:xfrm>
                <a:off x="6118" y="1977"/>
                <a:ext cx="186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8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0 w 355"/>
                  <a:gd name="T69" fmla="*/ 0 h 355"/>
                  <a:gd name="T70" fmla="*/ 11 w 355"/>
                  <a:gd name="T71" fmla="*/ 0 h 355"/>
                  <a:gd name="T72" fmla="*/ 12 w 355"/>
                  <a:gd name="T73" fmla="*/ 0 h 355"/>
                  <a:gd name="T74" fmla="*/ 12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1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7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8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3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0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0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2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1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19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09" y="303"/>
                    </a:lnTo>
                    <a:lnTo>
                      <a:pt x="284" y="325"/>
                    </a:lnTo>
                    <a:lnTo>
                      <a:pt x="256" y="341"/>
                    </a:lnTo>
                    <a:lnTo>
                      <a:pt x="222" y="351"/>
                    </a:lnTo>
                    <a:lnTo>
                      <a:pt x="187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4" name="Freeform 83"/>
              <p:cNvSpPr>
                <a:spLocks/>
              </p:cNvSpPr>
              <p:nvPr/>
            </p:nvSpPr>
            <p:spPr bwMode="auto">
              <a:xfrm>
                <a:off x="7016" y="1944"/>
                <a:ext cx="311" cy="167"/>
              </a:xfrm>
              <a:custGeom>
                <a:avLst/>
                <a:gdLst>
                  <a:gd name="T0" fmla="*/ 10 w 589"/>
                  <a:gd name="T1" fmla="*/ 0 h 589"/>
                  <a:gd name="T2" fmla="*/ 8 w 589"/>
                  <a:gd name="T3" fmla="*/ 0 h 589"/>
                  <a:gd name="T4" fmla="*/ 6 w 589"/>
                  <a:gd name="T5" fmla="*/ 0 h 589"/>
                  <a:gd name="T6" fmla="*/ 4 w 589"/>
                  <a:gd name="T7" fmla="*/ 0 h 589"/>
                  <a:gd name="T8" fmla="*/ 2 w 589"/>
                  <a:gd name="T9" fmla="*/ 0 h 589"/>
                  <a:gd name="T10" fmla="*/ 1 w 589"/>
                  <a:gd name="T11" fmla="*/ 0 h 589"/>
                  <a:gd name="T12" fmla="*/ 1 w 589"/>
                  <a:gd name="T13" fmla="*/ 0 h 589"/>
                  <a:gd name="T14" fmla="*/ 0 w 589"/>
                  <a:gd name="T15" fmla="*/ 1 h 589"/>
                  <a:gd name="T16" fmla="*/ 1 w 589"/>
                  <a:gd name="T17" fmla="*/ 1 h 589"/>
                  <a:gd name="T18" fmla="*/ 1 w 589"/>
                  <a:gd name="T19" fmla="*/ 1 h 589"/>
                  <a:gd name="T20" fmla="*/ 2 w 589"/>
                  <a:gd name="T21" fmla="*/ 1 h 589"/>
                  <a:gd name="T22" fmla="*/ 3 w 589"/>
                  <a:gd name="T23" fmla="*/ 1 h 589"/>
                  <a:gd name="T24" fmla="*/ 5 w 589"/>
                  <a:gd name="T25" fmla="*/ 1 h 589"/>
                  <a:gd name="T26" fmla="*/ 7 w 589"/>
                  <a:gd name="T27" fmla="*/ 1 h 589"/>
                  <a:gd name="T28" fmla="*/ 9 w 589"/>
                  <a:gd name="T29" fmla="*/ 1 h 589"/>
                  <a:gd name="T30" fmla="*/ 12 w 589"/>
                  <a:gd name="T31" fmla="*/ 1 h 589"/>
                  <a:gd name="T32" fmla="*/ 14 w 589"/>
                  <a:gd name="T33" fmla="*/ 1 h 589"/>
                  <a:gd name="T34" fmla="*/ 16 w 589"/>
                  <a:gd name="T35" fmla="*/ 1 h 589"/>
                  <a:gd name="T36" fmla="*/ 18 w 589"/>
                  <a:gd name="T37" fmla="*/ 1 h 589"/>
                  <a:gd name="T38" fmla="*/ 21 w 589"/>
                  <a:gd name="T39" fmla="*/ 1 h 589"/>
                  <a:gd name="T40" fmla="*/ 22 w 589"/>
                  <a:gd name="T41" fmla="*/ 1 h 589"/>
                  <a:gd name="T42" fmla="*/ 23 w 589"/>
                  <a:gd name="T43" fmla="*/ 1 h 589"/>
                  <a:gd name="T44" fmla="*/ 24 w 589"/>
                  <a:gd name="T45" fmla="*/ 1 h 589"/>
                  <a:gd name="T46" fmla="*/ 24 w 589"/>
                  <a:gd name="T47" fmla="*/ 1 h 589"/>
                  <a:gd name="T48" fmla="*/ 24 w 589"/>
                  <a:gd name="T49" fmla="*/ 1 h 589"/>
                  <a:gd name="T50" fmla="*/ 23 w 589"/>
                  <a:gd name="T51" fmla="*/ 0 h 589"/>
                  <a:gd name="T52" fmla="*/ 23 w 589"/>
                  <a:gd name="T53" fmla="*/ 0 h 589"/>
                  <a:gd name="T54" fmla="*/ 21 w 589"/>
                  <a:gd name="T55" fmla="*/ 0 h 589"/>
                  <a:gd name="T56" fmla="*/ 19 w 589"/>
                  <a:gd name="T57" fmla="*/ 0 h 589"/>
                  <a:gd name="T58" fmla="*/ 17 w 589"/>
                  <a:gd name="T59" fmla="*/ 0 h 589"/>
                  <a:gd name="T60" fmla="*/ 15 w 589"/>
                  <a:gd name="T61" fmla="*/ 0 h 589"/>
                  <a:gd name="T62" fmla="*/ 13 w 589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9"/>
                  <a:gd name="T97" fmla="*/ 0 h 589"/>
                  <a:gd name="T98" fmla="*/ 589 w 589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9" h="589">
                    <a:moveTo>
                      <a:pt x="278" y="0"/>
                    </a:moveTo>
                    <a:lnTo>
                      <a:pt x="248" y="1"/>
                    </a:lnTo>
                    <a:lnTo>
                      <a:pt x="219" y="6"/>
                    </a:lnTo>
                    <a:lnTo>
                      <a:pt x="191" y="13"/>
                    </a:lnTo>
                    <a:lnTo>
                      <a:pt x="164" y="23"/>
                    </a:lnTo>
                    <a:lnTo>
                      <a:pt x="139" y="35"/>
                    </a:lnTo>
                    <a:lnTo>
                      <a:pt x="115" y="50"/>
                    </a:lnTo>
                    <a:lnTo>
                      <a:pt x="94" y="67"/>
                    </a:lnTo>
                    <a:lnTo>
                      <a:pt x="74" y="87"/>
                    </a:lnTo>
                    <a:lnTo>
                      <a:pt x="57" y="107"/>
                    </a:lnTo>
                    <a:lnTo>
                      <a:pt x="40" y="130"/>
                    </a:lnTo>
                    <a:lnTo>
                      <a:pt x="27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2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8" y="353"/>
                    </a:lnTo>
                    <a:lnTo>
                      <a:pt x="17" y="380"/>
                    </a:lnTo>
                    <a:lnTo>
                      <a:pt x="28" y="406"/>
                    </a:lnTo>
                    <a:lnTo>
                      <a:pt x="42" y="433"/>
                    </a:lnTo>
                    <a:lnTo>
                      <a:pt x="57" y="458"/>
                    </a:lnTo>
                    <a:lnTo>
                      <a:pt x="77" y="482"/>
                    </a:lnTo>
                    <a:lnTo>
                      <a:pt x="97" y="503"/>
                    </a:lnTo>
                    <a:lnTo>
                      <a:pt x="120" y="524"/>
                    </a:lnTo>
                    <a:lnTo>
                      <a:pt x="144" y="540"/>
                    </a:lnTo>
                    <a:lnTo>
                      <a:pt x="169" y="555"/>
                    </a:lnTo>
                    <a:lnTo>
                      <a:pt x="196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0" y="587"/>
                    </a:lnTo>
                    <a:lnTo>
                      <a:pt x="368" y="584"/>
                    </a:lnTo>
                    <a:lnTo>
                      <a:pt x="397" y="577"/>
                    </a:lnTo>
                    <a:lnTo>
                      <a:pt x="423" y="567"/>
                    </a:lnTo>
                    <a:lnTo>
                      <a:pt x="447" y="555"/>
                    </a:lnTo>
                    <a:lnTo>
                      <a:pt x="472" y="540"/>
                    </a:lnTo>
                    <a:lnTo>
                      <a:pt x="494" y="524"/>
                    </a:lnTo>
                    <a:lnTo>
                      <a:pt x="514" y="503"/>
                    </a:lnTo>
                    <a:lnTo>
                      <a:pt x="532" y="482"/>
                    </a:lnTo>
                    <a:lnTo>
                      <a:pt x="549" y="458"/>
                    </a:lnTo>
                    <a:lnTo>
                      <a:pt x="562" y="433"/>
                    </a:lnTo>
                    <a:lnTo>
                      <a:pt x="574" y="406"/>
                    </a:lnTo>
                    <a:lnTo>
                      <a:pt x="582" y="380"/>
                    </a:lnTo>
                    <a:lnTo>
                      <a:pt x="587" y="353"/>
                    </a:lnTo>
                    <a:lnTo>
                      <a:pt x="589" y="323"/>
                    </a:lnTo>
                    <a:lnTo>
                      <a:pt x="589" y="294"/>
                    </a:lnTo>
                    <a:lnTo>
                      <a:pt x="586" y="266"/>
                    </a:lnTo>
                    <a:lnTo>
                      <a:pt x="581" y="236"/>
                    </a:lnTo>
                    <a:lnTo>
                      <a:pt x="572" y="209"/>
                    </a:lnTo>
                    <a:lnTo>
                      <a:pt x="561" y="182"/>
                    </a:lnTo>
                    <a:lnTo>
                      <a:pt x="547" y="155"/>
                    </a:lnTo>
                    <a:lnTo>
                      <a:pt x="532" y="130"/>
                    </a:lnTo>
                    <a:lnTo>
                      <a:pt x="512" y="107"/>
                    </a:lnTo>
                    <a:lnTo>
                      <a:pt x="492" y="85"/>
                    </a:lnTo>
                    <a:lnTo>
                      <a:pt x="469" y="65"/>
                    </a:lnTo>
                    <a:lnTo>
                      <a:pt x="445" y="48"/>
                    </a:lnTo>
                    <a:lnTo>
                      <a:pt x="420" y="33"/>
                    </a:lnTo>
                    <a:lnTo>
                      <a:pt x="393" y="21"/>
                    </a:lnTo>
                    <a:lnTo>
                      <a:pt x="365" y="11"/>
                    </a:lnTo>
                    <a:lnTo>
                      <a:pt x="336" y="5"/>
                    </a:lnTo>
                    <a:lnTo>
                      <a:pt x="308" y="1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5" name="Freeform 84"/>
              <p:cNvSpPr>
                <a:spLocks/>
              </p:cNvSpPr>
              <p:nvPr/>
            </p:nvSpPr>
            <p:spPr bwMode="auto">
              <a:xfrm>
                <a:off x="7039" y="1957"/>
                <a:ext cx="265" cy="142"/>
              </a:xfrm>
              <a:custGeom>
                <a:avLst/>
                <a:gdLst>
                  <a:gd name="T0" fmla="*/ 11 w 502"/>
                  <a:gd name="T1" fmla="*/ 1 h 502"/>
                  <a:gd name="T2" fmla="*/ 10 w 502"/>
                  <a:gd name="T3" fmla="*/ 1 h 502"/>
                  <a:gd name="T4" fmla="*/ 9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8 w 502"/>
                  <a:gd name="T61" fmla="*/ 0 h 502"/>
                  <a:gd name="T62" fmla="*/ 8 w 502"/>
                  <a:gd name="T63" fmla="*/ 0 h 502"/>
                  <a:gd name="T64" fmla="*/ 10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6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20 w 502"/>
                  <a:gd name="T89" fmla="*/ 0 h 502"/>
                  <a:gd name="T90" fmla="*/ 20 w 502"/>
                  <a:gd name="T91" fmla="*/ 0 h 502"/>
                  <a:gd name="T92" fmla="*/ 21 w 502"/>
                  <a:gd name="T93" fmla="*/ 0 h 502"/>
                  <a:gd name="T94" fmla="*/ 21 w 502"/>
                  <a:gd name="T95" fmla="*/ 0 h 502"/>
                  <a:gd name="T96" fmla="*/ 21 w 502"/>
                  <a:gd name="T97" fmla="*/ 1 h 502"/>
                  <a:gd name="T98" fmla="*/ 21 w 502"/>
                  <a:gd name="T99" fmla="*/ 1 h 502"/>
                  <a:gd name="T100" fmla="*/ 20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5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6" y="410"/>
                    </a:lnTo>
                    <a:lnTo>
                      <a:pt x="51" y="390"/>
                    </a:lnTo>
                    <a:lnTo>
                      <a:pt x="37" y="370"/>
                    </a:lnTo>
                    <a:lnTo>
                      <a:pt x="26" y="347"/>
                    </a:lnTo>
                    <a:lnTo>
                      <a:pt x="16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3" y="19"/>
                    </a:lnTo>
                    <a:lnTo>
                      <a:pt x="166" y="12"/>
                    </a:lnTo>
                    <a:lnTo>
                      <a:pt x="190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2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9" y="42"/>
                    </a:lnTo>
                    <a:lnTo>
                      <a:pt x="399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6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6" name="Freeform 85"/>
              <p:cNvSpPr>
                <a:spLocks/>
              </p:cNvSpPr>
              <p:nvPr/>
            </p:nvSpPr>
            <p:spPr bwMode="auto">
              <a:xfrm>
                <a:off x="7054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2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2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6" y="5"/>
                    </a:lnTo>
                    <a:lnTo>
                      <a:pt x="125" y="18"/>
                    </a:lnTo>
                    <a:lnTo>
                      <a:pt x="89" y="38"/>
                    </a:lnTo>
                    <a:lnTo>
                      <a:pt x="57" y="65"/>
                    </a:lnTo>
                    <a:lnTo>
                      <a:pt x="32" y="98"/>
                    </a:lnTo>
                    <a:lnTo>
                      <a:pt x="13" y="135"/>
                    </a:lnTo>
                    <a:lnTo>
                      <a:pt x="2" y="177"/>
                    </a:lnTo>
                    <a:lnTo>
                      <a:pt x="0" y="222"/>
                    </a:lnTo>
                    <a:lnTo>
                      <a:pt x="2" y="244"/>
                    </a:lnTo>
                    <a:lnTo>
                      <a:pt x="7" y="266"/>
                    </a:lnTo>
                    <a:lnTo>
                      <a:pt x="13" y="288"/>
                    </a:lnTo>
                    <a:lnTo>
                      <a:pt x="22" y="308"/>
                    </a:lnTo>
                    <a:lnTo>
                      <a:pt x="32" y="326"/>
                    </a:lnTo>
                    <a:lnTo>
                      <a:pt x="43" y="346"/>
                    </a:lnTo>
                    <a:lnTo>
                      <a:pt x="59" y="363"/>
                    </a:lnTo>
                    <a:lnTo>
                      <a:pt x="74" y="380"/>
                    </a:lnTo>
                    <a:lnTo>
                      <a:pt x="90" y="395"/>
                    </a:lnTo>
                    <a:lnTo>
                      <a:pt x="109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1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8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5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2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2" y="308"/>
                    </a:lnTo>
                    <a:lnTo>
                      <a:pt x="438" y="288"/>
                    </a:lnTo>
                    <a:lnTo>
                      <a:pt x="442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2" y="200"/>
                    </a:lnTo>
                    <a:lnTo>
                      <a:pt x="437" y="179"/>
                    </a:lnTo>
                    <a:lnTo>
                      <a:pt x="430" y="157"/>
                    </a:lnTo>
                    <a:lnTo>
                      <a:pt x="422" y="137"/>
                    </a:lnTo>
                    <a:lnTo>
                      <a:pt x="412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70" y="65"/>
                    </a:lnTo>
                    <a:lnTo>
                      <a:pt x="353" y="50"/>
                    </a:lnTo>
                    <a:lnTo>
                      <a:pt x="335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3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7" name="Freeform 86"/>
              <p:cNvSpPr>
                <a:spLocks/>
              </p:cNvSpPr>
              <p:nvPr/>
            </p:nvSpPr>
            <p:spPr bwMode="auto">
              <a:xfrm>
                <a:off x="7078" y="1977"/>
                <a:ext cx="187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9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1 w 355"/>
                  <a:gd name="T69" fmla="*/ 0 h 355"/>
                  <a:gd name="T70" fmla="*/ 12 w 355"/>
                  <a:gd name="T71" fmla="*/ 0 h 355"/>
                  <a:gd name="T72" fmla="*/ 12 w 355"/>
                  <a:gd name="T73" fmla="*/ 0 h 355"/>
                  <a:gd name="T74" fmla="*/ 13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2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8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9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4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1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3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3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20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10" y="303"/>
                    </a:lnTo>
                    <a:lnTo>
                      <a:pt x="285" y="325"/>
                    </a:lnTo>
                    <a:lnTo>
                      <a:pt x="256" y="341"/>
                    </a:lnTo>
                    <a:lnTo>
                      <a:pt x="223" y="351"/>
                    </a:lnTo>
                    <a:lnTo>
                      <a:pt x="188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8" name="Freeform 87"/>
              <p:cNvSpPr>
                <a:spLocks/>
              </p:cNvSpPr>
              <p:nvPr/>
            </p:nvSpPr>
            <p:spPr bwMode="auto">
              <a:xfrm>
                <a:off x="6753" y="1665"/>
                <a:ext cx="104" cy="56"/>
              </a:xfrm>
              <a:custGeom>
                <a:avLst/>
                <a:gdLst>
                  <a:gd name="T0" fmla="*/ 4 w 196"/>
                  <a:gd name="T1" fmla="*/ 0 h 197"/>
                  <a:gd name="T2" fmla="*/ 3 w 196"/>
                  <a:gd name="T3" fmla="*/ 0 h 197"/>
                  <a:gd name="T4" fmla="*/ 2 w 196"/>
                  <a:gd name="T5" fmla="*/ 0 h 197"/>
                  <a:gd name="T6" fmla="*/ 2 w 196"/>
                  <a:gd name="T7" fmla="*/ 0 h 197"/>
                  <a:gd name="T8" fmla="*/ 1 w 196"/>
                  <a:gd name="T9" fmla="*/ 0 h 197"/>
                  <a:gd name="T10" fmla="*/ 1 w 196"/>
                  <a:gd name="T11" fmla="*/ 0 h 197"/>
                  <a:gd name="T12" fmla="*/ 1 w 196"/>
                  <a:gd name="T13" fmla="*/ 0 h 197"/>
                  <a:gd name="T14" fmla="*/ 0 w 196"/>
                  <a:gd name="T15" fmla="*/ 0 h 197"/>
                  <a:gd name="T16" fmla="*/ 0 w 196"/>
                  <a:gd name="T17" fmla="*/ 0 h 197"/>
                  <a:gd name="T18" fmla="*/ 1 w 196"/>
                  <a:gd name="T19" fmla="*/ 0 h 197"/>
                  <a:gd name="T20" fmla="*/ 1 w 196"/>
                  <a:gd name="T21" fmla="*/ 0 h 197"/>
                  <a:gd name="T22" fmla="*/ 1 w 196"/>
                  <a:gd name="T23" fmla="*/ 0 h 197"/>
                  <a:gd name="T24" fmla="*/ 2 w 196"/>
                  <a:gd name="T25" fmla="*/ 0 h 197"/>
                  <a:gd name="T26" fmla="*/ 2 w 196"/>
                  <a:gd name="T27" fmla="*/ 0 h 197"/>
                  <a:gd name="T28" fmla="*/ 2 w 196"/>
                  <a:gd name="T29" fmla="*/ 0 h 197"/>
                  <a:gd name="T30" fmla="*/ 2 w 196"/>
                  <a:gd name="T31" fmla="*/ 0 h 197"/>
                  <a:gd name="T32" fmla="*/ 3 w 196"/>
                  <a:gd name="T33" fmla="*/ 0 h 197"/>
                  <a:gd name="T34" fmla="*/ 3 w 196"/>
                  <a:gd name="T35" fmla="*/ 0 h 197"/>
                  <a:gd name="T36" fmla="*/ 4 w 196"/>
                  <a:gd name="T37" fmla="*/ 0 h 197"/>
                  <a:gd name="T38" fmla="*/ 4 w 196"/>
                  <a:gd name="T39" fmla="*/ 0 h 197"/>
                  <a:gd name="T40" fmla="*/ 4 w 196"/>
                  <a:gd name="T41" fmla="*/ 0 h 197"/>
                  <a:gd name="T42" fmla="*/ 5 w 196"/>
                  <a:gd name="T43" fmla="*/ 0 h 197"/>
                  <a:gd name="T44" fmla="*/ 5 w 196"/>
                  <a:gd name="T45" fmla="*/ 0 h 197"/>
                  <a:gd name="T46" fmla="*/ 6 w 196"/>
                  <a:gd name="T47" fmla="*/ 0 h 197"/>
                  <a:gd name="T48" fmla="*/ 6 w 196"/>
                  <a:gd name="T49" fmla="*/ 0 h 197"/>
                  <a:gd name="T50" fmla="*/ 6 w 196"/>
                  <a:gd name="T51" fmla="*/ 0 h 197"/>
                  <a:gd name="T52" fmla="*/ 7 w 196"/>
                  <a:gd name="T53" fmla="*/ 0 h 197"/>
                  <a:gd name="T54" fmla="*/ 7 w 196"/>
                  <a:gd name="T55" fmla="*/ 0 h 197"/>
                  <a:gd name="T56" fmla="*/ 7 w 196"/>
                  <a:gd name="T57" fmla="*/ 0 h 197"/>
                  <a:gd name="T58" fmla="*/ 7 w 196"/>
                  <a:gd name="T59" fmla="*/ 0 h 197"/>
                  <a:gd name="T60" fmla="*/ 8 w 196"/>
                  <a:gd name="T61" fmla="*/ 0 h 197"/>
                  <a:gd name="T62" fmla="*/ 8 w 196"/>
                  <a:gd name="T63" fmla="*/ 0 h 197"/>
                  <a:gd name="T64" fmla="*/ 8 w 196"/>
                  <a:gd name="T65" fmla="*/ 0 h 197"/>
                  <a:gd name="T66" fmla="*/ 8 w 196"/>
                  <a:gd name="T67" fmla="*/ 0 h 197"/>
                  <a:gd name="T68" fmla="*/ 8 w 196"/>
                  <a:gd name="T69" fmla="*/ 0 h 197"/>
                  <a:gd name="T70" fmla="*/ 7 w 196"/>
                  <a:gd name="T71" fmla="*/ 0 h 197"/>
                  <a:gd name="T72" fmla="*/ 7 w 196"/>
                  <a:gd name="T73" fmla="*/ 0 h 197"/>
                  <a:gd name="T74" fmla="*/ 6 w 196"/>
                  <a:gd name="T75" fmla="*/ 0 h 197"/>
                  <a:gd name="T76" fmla="*/ 6 w 196"/>
                  <a:gd name="T77" fmla="*/ 0 h 197"/>
                  <a:gd name="T78" fmla="*/ 6 w 196"/>
                  <a:gd name="T79" fmla="*/ 0 h 197"/>
                  <a:gd name="T80" fmla="*/ 6 w 196"/>
                  <a:gd name="T81" fmla="*/ 0 h 197"/>
                  <a:gd name="T82" fmla="*/ 5 w 196"/>
                  <a:gd name="T83" fmla="*/ 0 h 197"/>
                  <a:gd name="T84" fmla="*/ 4 w 196"/>
                  <a:gd name="T85" fmla="*/ 0 h 197"/>
                  <a:gd name="T86" fmla="*/ 4 w 196"/>
                  <a:gd name="T87" fmla="*/ 0 h 197"/>
                  <a:gd name="T88" fmla="*/ 4 w 196"/>
                  <a:gd name="T89" fmla="*/ 0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6"/>
                  <a:gd name="T136" fmla="*/ 0 h 197"/>
                  <a:gd name="T137" fmla="*/ 196 w 196"/>
                  <a:gd name="T138" fmla="*/ 197 h 1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6" h="197">
                    <a:moveTo>
                      <a:pt x="92" y="0"/>
                    </a:moveTo>
                    <a:lnTo>
                      <a:pt x="72" y="1"/>
                    </a:lnTo>
                    <a:lnTo>
                      <a:pt x="56" y="8"/>
                    </a:lnTo>
                    <a:lnTo>
                      <a:pt x="39" y="17"/>
                    </a:lnTo>
                    <a:lnTo>
                      <a:pt x="25" y="28"/>
                    </a:lnTo>
                    <a:lnTo>
                      <a:pt x="14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4" y="119"/>
                    </a:lnTo>
                    <a:lnTo>
                      <a:pt x="10" y="135"/>
                    </a:lnTo>
                    <a:lnTo>
                      <a:pt x="20" y="152"/>
                    </a:lnTo>
                    <a:lnTo>
                      <a:pt x="32" y="167"/>
                    </a:lnTo>
                    <a:lnTo>
                      <a:pt x="40" y="174"/>
                    </a:lnTo>
                    <a:lnTo>
                      <a:pt x="49" y="179"/>
                    </a:lnTo>
                    <a:lnTo>
                      <a:pt x="57" y="186"/>
                    </a:lnTo>
                    <a:lnTo>
                      <a:pt x="66" y="189"/>
                    </a:lnTo>
                    <a:lnTo>
                      <a:pt x="76" y="192"/>
                    </a:lnTo>
                    <a:lnTo>
                      <a:pt x="84" y="196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4" y="197"/>
                    </a:lnTo>
                    <a:lnTo>
                      <a:pt x="122" y="196"/>
                    </a:lnTo>
                    <a:lnTo>
                      <a:pt x="133" y="192"/>
                    </a:lnTo>
                    <a:lnTo>
                      <a:pt x="141" y="189"/>
                    </a:lnTo>
                    <a:lnTo>
                      <a:pt x="149" y="186"/>
                    </a:lnTo>
                    <a:lnTo>
                      <a:pt x="158" y="179"/>
                    </a:lnTo>
                    <a:lnTo>
                      <a:pt x="164" y="174"/>
                    </a:lnTo>
                    <a:lnTo>
                      <a:pt x="171" y="167"/>
                    </a:lnTo>
                    <a:lnTo>
                      <a:pt x="183" y="152"/>
                    </a:lnTo>
                    <a:lnTo>
                      <a:pt x="191" y="135"/>
                    </a:lnTo>
                    <a:lnTo>
                      <a:pt x="196" y="119"/>
                    </a:lnTo>
                    <a:lnTo>
                      <a:pt x="196" y="99"/>
                    </a:lnTo>
                    <a:lnTo>
                      <a:pt x="193" y="78"/>
                    </a:lnTo>
                    <a:lnTo>
                      <a:pt x="188" y="60"/>
                    </a:lnTo>
                    <a:lnTo>
                      <a:pt x="178" y="43"/>
                    </a:lnTo>
                    <a:lnTo>
                      <a:pt x="164" y="28"/>
                    </a:lnTo>
                    <a:lnTo>
                      <a:pt x="156" y="22"/>
                    </a:lnTo>
                    <a:lnTo>
                      <a:pt x="148" y="17"/>
                    </a:lnTo>
                    <a:lnTo>
                      <a:pt x="139" y="11"/>
                    </a:lnTo>
                    <a:lnTo>
                      <a:pt x="131" y="6"/>
                    </a:lnTo>
                    <a:lnTo>
                      <a:pt x="121" y="3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79" name="Freeform 88"/>
              <p:cNvSpPr>
                <a:spLocks/>
              </p:cNvSpPr>
              <p:nvPr/>
            </p:nvSpPr>
            <p:spPr bwMode="auto">
              <a:xfrm>
                <a:off x="6764" y="1671"/>
                <a:ext cx="82" cy="45"/>
              </a:xfrm>
              <a:custGeom>
                <a:avLst/>
                <a:gdLst>
                  <a:gd name="T0" fmla="*/ 3 w 156"/>
                  <a:gd name="T1" fmla="*/ 0 h 157"/>
                  <a:gd name="T2" fmla="*/ 3 w 156"/>
                  <a:gd name="T3" fmla="*/ 0 h 157"/>
                  <a:gd name="T4" fmla="*/ 3 w 156"/>
                  <a:gd name="T5" fmla="*/ 0 h 157"/>
                  <a:gd name="T6" fmla="*/ 3 w 156"/>
                  <a:gd name="T7" fmla="*/ 0 h 157"/>
                  <a:gd name="T8" fmla="*/ 2 w 156"/>
                  <a:gd name="T9" fmla="*/ 0 h 157"/>
                  <a:gd name="T10" fmla="*/ 2 w 156"/>
                  <a:gd name="T11" fmla="*/ 0 h 157"/>
                  <a:gd name="T12" fmla="*/ 2 w 156"/>
                  <a:gd name="T13" fmla="*/ 0 h 157"/>
                  <a:gd name="T14" fmla="*/ 2 w 156"/>
                  <a:gd name="T15" fmla="*/ 0 h 157"/>
                  <a:gd name="T16" fmla="*/ 1 w 156"/>
                  <a:gd name="T17" fmla="*/ 0 h 157"/>
                  <a:gd name="T18" fmla="*/ 1 w 156"/>
                  <a:gd name="T19" fmla="*/ 0 h 157"/>
                  <a:gd name="T20" fmla="*/ 1 w 156"/>
                  <a:gd name="T21" fmla="*/ 0 h 157"/>
                  <a:gd name="T22" fmla="*/ 1 w 156"/>
                  <a:gd name="T23" fmla="*/ 0 h 157"/>
                  <a:gd name="T24" fmla="*/ 0 w 156"/>
                  <a:gd name="T25" fmla="*/ 0 h 157"/>
                  <a:gd name="T26" fmla="*/ 0 w 156"/>
                  <a:gd name="T27" fmla="*/ 0 h 157"/>
                  <a:gd name="T28" fmla="*/ 1 w 156"/>
                  <a:gd name="T29" fmla="*/ 0 h 157"/>
                  <a:gd name="T30" fmla="*/ 1 w 156"/>
                  <a:gd name="T31" fmla="*/ 0 h 157"/>
                  <a:gd name="T32" fmla="*/ 1 w 156"/>
                  <a:gd name="T33" fmla="*/ 0 h 157"/>
                  <a:gd name="T34" fmla="*/ 1 w 156"/>
                  <a:gd name="T35" fmla="*/ 0 h 157"/>
                  <a:gd name="T36" fmla="*/ 2 w 156"/>
                  <a:gd name="T37" fmla="*/ 0 h 157"/>
                  <a:gd name="T38" fmla="*/ 2 w 156"/>
                  <a:gd name="T39" fmla="*/ 0 h 157"/>
                  <a:gd name="T40" fmla="*/ 2 w 156"/>
                  <a:gd name="T41" fmla="*/ 0 h 157"/>
                  <a:gd name="T42" fmla="*/ 2 w 156"/>
                  <a:gd name="T43" fmla="*/ 0 h 157"/>
                  <a:gd name="T44" fmla="*/ 2 w 156"/>
                  <a:gd name="T45" fmla="*/ 0 h 157"/>
                  <a:gd name="T46" fmla="*/ 3 w 156"/>
                  <a:gd name="T47" fmla="*/ 0 h 157"/>
                  <a:gd name="T48" fmla="*/ 3 w 156"/>
                  <a:gd name="T49" fmla="*/ 0 h 157"/>
                  <a:gd name="T50" fmla="*/ 3 w 156"/>
                  <a:gd name="T51" fmla="*/ 0 h 157"/>
                  <a:gd name="T52" fmla="*/ 4 w 156"/>
                  <a:gd name="T53" fmla="*/ 0 h 157"/>
                  <a:gd name="T54" fmla="*/ 4 w 156"/>
                  <a:gd name="T55" fmla="*/ 0 h 157"/>
                  <a:gd name="T56" fmla="*/ 4 w 156"/>
                  <a:gd name="T57" fmla="*/ 0 h 157"/>
                  <a:gd name="T58" fmla="*/ 4 w 156"/>
                  <a:gd name="T59" fmla="*/ 0 h 157"/>
                  <a:gd name="T60" fmla="*/ 5 w 156"/>
                  <a:gd name="T61" fmla="*/ 0 h 157"/>
                  <a:gd name="T62" fmla="*/ 5 w 156"/>
                  <a:gd name="T63" fmla="*/ 0 h 157"/>
                  <a:gd name="T64" fmla="*/ 5 w 156"/>
                  <a:gd name="T65" fmla="*/ 0 h 157"/>
                  <a:gd name="T66" fmla="*/ 6 w 156"/>
                  <a:gd name="T67" fmla="*/ 0 h 157"/>
                  <a:gd name="T68" fmla="*/ 6 w 156"/>
                  <a:gd name="T69" fmla="*/ 0 h 157"/>
                  <a:gd name="T70" fmla="*/ 6 w 156"/>
                  <a:gd name="T71" fmla="*/ 0 h 157"/>
                  <a:gd name="T72" fmla="*/ 6 w 156"/>
                  <a:gd name="T73" fmla="*/ 0 h 157"/>
                  <a:gd name="T74" fmla="*/ 6 w 156"/>
                  <a:gd name="T75" fmla="*/ 0 h 157"/>
                  <a:gd name="T76" fmla="*/ 6 w 156"/>
                  <a:gd name="T77" fmla="*/ 0 h 157"/>
                  <a:gd name="T78" fmla="*/ 6 w 156"/>
                  <a:gd name="T79" fmla="*/ 0 h 157"/>
                  <a:gd name="T80" fmla="*/ 6 w 156"/>
                  <a:gd name="T81" fmla="*/ 0 h 157"/>
                  <a:gd name="T82" fmla="*/ 5 w 156"/>
                  <a:gd name="T83" fmla="*/ 0 h 157"/>
                  <a:gd name="T84" fmla="*/ 4 w 156"/>
                  <a:gd name="T85" fmla="*/ 0 h 157"/>
                  <a:gd name="T86" fmla="*/ 4 w 156"/>
                  <a:gd name="T87" fmla="*/ 0 h 157"/>
                  <a:gd name="T88" fmla="*/ 3 w 156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57"/>
                  <a:gd name="T137" fmla="*/ 156 w 156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57">
                    <a:moveTo>
                      <a:pt x="82" y="157"/>
                    </a:moveTo>
                    <a:lnTo>
                      <a:pt x="76" y="157"/>
                    </a:lnTo>
                    <a:lnTo>
                      <a:pt x="67" y="156"/>
                    </a:lnTo>
                    <a:lnTo>
                      <a:pt x="61" y="154"/>
                    </a:lnTo>
                    <a:lnTo>
                      <a:pt x="52" y="150"/>
                    </a:lnTo>
                    <a:lnTo>
                      <a:pt x="46" y="147"/>
                    </a:lnTo>
                    <a:lnTo>
                      <a:pt x="39" y="144"/>
                    </a:lnTo>
                    <a:lnTo>
                      <a:pt x="32" y="139"/>
                    </a:lnTo>
                    <a:lnTo>
                      <a:pt x="26" y="134"/>
                    </a:lnTo>
                    <a:lnTo>
                      <a:pt x="15" y="122"/>
                    </a:lnTo>
                    <a:lnTo>
                      <a:pt x="7" y="109"/>
                    </a:lnTo>
                    <a:lnTo>
                      <a:pt x="2" y="94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8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2" y="13"/>
                    </a:lnTo>
                    <a:lnTo>
                      <a:pt x="37" y="10"/>
                    </a:lnTo>
                    <a:lnTo>
                      <a:pt x="44" y="7"/>
                    </a:lnTo>
                    <a:lnTo>
                      <a:pt x="51" y="3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6" y="7"/>
                    </a:lnTo>
                    <a:lnTo>
                      <a:pt x="113" y="10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9" y="48"/>
                    </a:lnTo>
                    <a:lnTo>
                      <a:pt x="154" y="63"/>
                    </a:lnTo>
                    <a:lnTo>
                      <a:pt x="156" y="79"/>
                    </a:lnTo>
                    <a:lnTo>
                      <a:pt x="156" y="94"/>
                    </a:lnTo>
                    <a:lnTo>
                      <a:pt x="153" y="109"/>
                    </a:lnTo>
                    <a:lnTo>
                      <a:pt x="146" y="122"/>
                    </a:lnTo>
                    <a:lnTo>
                      <a:pt x="138" y="134"/>
                    </a:lnTo>
                    <a:lnTo>
                      <a:pt x="126" y="144"/>
                    </a:lnTo>
                    <a:lnTo>
                      <a:pt x="113" y="150"/>
                    </a:lnTo>
                    <a:lnTo>
                      <a:pt x="97" y="156"/>
                    </a:lnTo>
                    <a:lnTo>
                      <a:pt x="82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80" name="Freeform 89"/>
              <p:cNvSpPr>
                <a:spLocks/>
              </p:cNvSpPr>
              <p:nvPr/>
            </p:nvSpPr>
            <p:spPr bwMode="auto">
              <a:xfrm>
                <a:off x="6781" y="1676"/>
                <a:ext cx="39" cy="33"/>
              </a:xfrm>
              <a:custGeom>
                <a:avLst/>
                <a:gdLst>
                  <a:gd name="T0" fmla="*/ 1 w 76"/>
                  <a:gd name="T1" fmla="*/ 0 h 117"/>
                  <a:gd name="T2" fmla="*/ 1 w 76"/>
                  <a:gd name="T3" fmla="*/ 0 h 117"/>
                  <a:gd name="T4" fmla="*/ 1 w 76"/>
                  <a:gd name="T5" fmla="*/ 0 h 117"/>
                  <a:gd name="T6" fmla="*/ 0 w 76"/>
                  <a:gd name="T7" fmla="*/ 0 h 117"/>
                  <a:gd name="T8" fmla="*/ 0 w 76"/>
                  <a:gd name="T9" fmla="*/ 0 h 117"/>
                  <a:gd name="T10" fmla="*/ 1 w 76"/>
                  <a:gd name="T11" fmla="*/ 0 h 117"/>
                  <a:gd name="T12" fmla="*/ 1 w 76"/>
                  <a:gd name="T13" fmla="*/ 0 h 117"/>
                  <a:gd name="T14" fmla="*/ 2 w 76"/>
                  <a:gd name="T15" fmla="*/ 0 h 117"/>
                  <a:gd name="T16" fmla="*/ 3 w 76"/>
                  <a:gd name="T17" fmla="*/ 0 h 117"/>
                  <a:gd name="T18" fmla="*/ 3 w 76"/>
                  <a:gd name="T19" fmla="*/ 0 h 117"/>
                  <a:gd name="T20" fmla="*/ 1 w 76"/>
                  <a:gd name="T21" fmla="*/ 0 h 117"/>
                  <a:gd name="T22" fmla="*/ 1 w 76"/>
                  <a:gd name="T23" fmla="*/ 0 h 117"/>
                  <a:gd name="T24" fmla="*/ 1 w 76"/>
                  <a:gd name="T25" fmla="*/ 0 h 117"/>
                  <a:gd name="T26" fmla="*/ 1 w 76"/>
                  <a:gd name="T27" fmla="*/ 0 h 117"/>
                  <a:gd name="T28" fmla="*/ 1 w 76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117"/>
                  <a:gd name="T47" fmla="*/ 76 w 7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117">
                    <a:moveTo>
                      <a:pt x="9" y="19"/>
                    </a:moveTo>
                    <a:lnTo>
                      <a:pt x="5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54"/>
                    </a:lnTo>
                    <a:lnTo>
                      <a:pt x="30" y="50"/>
                    </a:lnTo>
                    <a:lnTo>
                      <a:pt x="34" y="116"/>
                    </a:lnTo>
                    <a:lnTo>
                      <a:pt x="76" y="117"/>
                    </a:lnTo>
                    <a:lnTo>
                      <a:pt x="70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81" name="Freeform 90"/>
              <p:cNvSpPr>
                <a:spLocks/>
              </p:cNvSpPr>
              <p:nvPr/>
            </p:nvSpPr>
            <p:spPr bwMode="auto">
              <a:xfrm>
                <a:off x="6646" y="1760"/>
                <a:ext cx="57" cy="24"/>
              </a:xfrm>
              <a:custGeom>
                <a:avLst/>
                <a:gdLst>
                  <a:gd name="T0" fmla="*/ 0 w 109"/>
                  <a:gd name="T1" fmla="*/ 0 h 83"/>
                  <a:gd name="T2" fmla="*/ 1 w 109"/>
                  <a:gd name="T3" fmla="*/ 0 h 83"/>
                  <a:gd name="T4" fmla="*/ 1 w 109"/>
                  <a:gd name="T5" fmla="*/ 0 h 83"/>
                  <a:gd name="T6" fmla="*/ 1 w 109"/>
                  <a:gd name="T7" fmla="*/ 0 h 83"/>
                  <a:gd name="T8" fmla="*/ 1 w 109"/>
                  <a:gd name="T9" fmla="*/ 0 h 83"/>
                  <a:gd name="T10" fmla="*/ 2 w 109"/>
                  <a:gd name="T11" fmla="*/ 0 h 83"/>
                  <a:gd name="T12" fmla="*/ 2 w 109"/>
                  <a:gd name="T13" fmla="*/ 0 h 83"/>
                  <a:gd name="T14" fmla="*/ 2 w 109"/>
                  <a:gd name="T15" fmla="*/ 0 h 83"/>
                  <a:gd name="T16" fmla="*/ 3 w 109"/>
                  <a:gd name="T17" fmla="*/ 0 h 83"/>
                  <a:gd name="T18" fmla="*/ 4 w 109"/>
                  <a:gd name="T19" fmla="*/ 0 h 83"/>
                  <a:gd name="T20" fmla="*/ 4 w 109"/>
                  <a:gd name="T21" fmla="*/ 0 h 83"/>
                  <a:gd name="T22" fmla="*/ 4 w 109"/>
                  <a:gd name="T23" fmla="*/ 0 h 83"/>
                  <a:gd name="T24" fmla="*/ 4 w 109"/>
                  <a:gd name="T25" fmla="*/ 0 h 83"/>
                  <a:gd name="T26" fmla="*/ 4 w 109"/>
                  <a:gd name="T27" fmla="*/ 0 h 83"/>
                  <a:gd name="T28" fmla="*/ 4 w 109"/>
                  <a:gd name="T29" fmla="*/ 0 h 83"/>
                  <a:gd name="T30" fmla="*/ 4 w 109"/>
                  <a:gd name="T31" fmla="*/ 0 h 83"/>
                  <a:gd name="T32" fmla="*/ 3 w 109"/>
                  <a:gd name="T33" fmla="*/ 0 h 83"/>
                  <a:gd name="T34" fmla="*/ 2 w 109"/>
                  <a:gd name="T35" fmla="*/ 0 h 83"/>
                  <a:gd name="T36" fmla="*/ 2 w 109"/>
                  <a:gd name="T37" fmla="*/ 0 h 83"/>
                  <a:gd name="T38" fmla="*/ 2 w 109"/>
                  <a:gd name="T39" fmla="*/ 0 h 83"/>
                  <a:gd name="T40" fmla="*/ 1 w 109"/>
                  <a:gd name="T41" fmla="*/ 0 h 83"/>
                  <a:gd name="T42" fmla="*/ 1 w 109"/>
                  <a:gd name="T43" fmla="*/ 0 h 83"/>
                  <a:gd name="T44" fmla="*/ 1 w 109"/>
                  <a:gd name="T45" fmla="*/ 0 h 83"/>
                  <a:gd name="T46" fmla="*/ 1 w 109"/>
                  <a:gd name="T47" fmla="*/ 0 h 83"/>
                  <a:gd name="T48" fmla="*/ 0 w 109"/>
                  <a:gd name="T49" fmla="*/ 0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83"/>
                  <a:gd name="T77" fmla="*/ 109 w 109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83">
                    <a:moveTo>
                      <a:pt x="0" y="35"/>
                    </a:moveTo>
                    <a:lnTo>
                      <a:pt x="2" y="35"/>
                    </a:lnTo>
                    <a:lnTo>
                      <a:pt x="7" y="36"/>
                    </a:lnTo>
                    <a:lnTo>
                      <a:pt x="15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1"/>
                    </a:lnTo>
                    <a:lnTo>
                      <a:pt x="60" y="40"/>
                    </a:lnTo>
                    <a:lnTo>
                      <a:pt x="70" y="35"/>
                    </a:lnTo>
                    <a:lnTo>
                      <a:pt x="87" y="21"/>
                    </a:lnTo>
                    <a:lnTo>
                      <a:pt x="99" y="11"/>
                    </a:lnTo>
                    <a:lnTo>
                      <a:pt x="107" y="3"/>
                    </a:lnTo>
                    <a:lnTo>
                      <a:pt x="109" y="0"/>
                    </a:lnTo>
                    <a:lnTo>
                      <a:pt x="107" y="13"/>
                    </a:lnTo>
                    <a:lnTo>
                      <a:pt x="102" y="43"/>
                    </a:lnTo>
                    <a:lnTo>
                      <a:pt x="91" y="72"/>
                    </a:lnTo>
                    <a:lnTo>
                      <a:pt x="69" y="83"/>
                    </a:lnTo>
                    <a:lnTo>
                      <a:pt x="55" y="80"/>
                    </a:lnTo>
                    <a:lnTo>
                      <a:pt x="44" y="75"/>
                    </a:lnTo>
                    <a:lnTo>
                      <a:pt x="32" y="66"/>
                    </a:lnTo>
                    <a:lnTo>
                      <a:pt x="22" y="58"/>
                    </a:lnTo>
                    <a:lnTo>
                      <a:pt x="12" y="50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9826625" y="4711700"/>
            <a:ext cx="2808288" cy="949325"/>
            <a:chOff x="5782" y="1570"/>
            <a:chExt cx="1769" cy="598"/>
          </a:xfrm>
        </p:grpSpPr>
        <p:sp>
          <p:nvSpPr>
            <p:cNvPr id="12326" name="AutoShape 92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27" name="Freeform 93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28" name="Freeform 94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29" name="Freeform 95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12330" name="Group 96"/>
            <p:cNvGrpSpPr>
              <a:grpSpLocks/>
            </p:cNvGrpSpPr>
            <p:nvPr/>
          </p:nvGrpSpPr>
          <p:grpSpPr bwMode="auto">
            <a:xfrm>
              <a:off x="5801" y="1583"/>
              <a:ext cx="1713" cy="528"/>
              <a:chOff x="5801" y="1583"/>
              <a:chExt cx="1713" cy="528"/>
            </a:xfrm>
          </p:grpSpPr>
          <p:sp>
            <p:nvSpPr>
              <p:cNvPr id="12331" name="Freeform 97"/>
              <p:cNvSpPr>
                <a:spLocks/>
              </p:cNvSpPr>
              <p:nvPr/>
            </p:nvSpPr>
            <p:spPr bwMode="auto">
              <a:xfrm>
                <a:off x="7006" y="1802"/>
                <a:ext cx="492" cy="95"/>
              </a:xfrm>
              <a:custGeom>
                <a:avLst/>
                <a:gdLst>
                  <a:gd name="T0" fmla="*/ 37 w 936"/>
                  <a:gd name="T1" fmla="*/ 1 h 337"/>
                  <a:gd name="T2" fmla="*/ 36 w 936"/>
                  <a:gd name="T3" fmla="*/ 1 h 337"/>
                  <a:gd name="T4" fmla="*/ 34 w 936"/>
                  <a:gd name="T5" fmla="*/ 1 h 337"/>
                  <a:gd name="T6" fmla="*/ 33 w 936"/>
                  <a:gd name="T7" fmla="*/ 1 h 337"/>
                  <a:gd name="T8" fmla="*/ 30 w 936"/>
                  <a:gd name="T9" fmla="*/ 0 h 337"/>
                  <a:gd name="T10" fmla="*/ 28 w 936"/>
                  <a:gd name="T11" fmla="*/ 0 h 337"/>
                  <a:gd name="T12" fmla="*/ 26 w 936"/>
                  <a:gd name="T13" fmla="*/ 0 h 337"/>
                  <a:gd name="T14" fmla="*/ 24 w 936"/>
                  <a:gd name="T15" fmla="*/ 0 h 337"/>
                  <a:gd name="T16" fmla="*/ 21 w 936"/>
                  <a:gd name="T17" fmla="*/ 0 h 337"/>
                  <a:gd name="T18" fmla="*/ 19 w 936"/>
                  <a:gd name="T19" fmla="*/ 0 h 337"/>
                  <a:gd name="T20" fmla="*/ 16 w 936"/>
                  <a:gd name="T21" fmla="*/ 0 h 337"/>
                  <a:gd name="T22" fmla="*/ 14 w 936"/>
                  <a:gd name="T23" fmla="*/ 0 h 337"/>
                  <a:gd name="T24" fmla="*/ 11 w 936"/>
                  <a:gd name="T25" fmla="*/ 0 h 337"/>
                  <a:gd name="T26" fmla="*/ 8 w 936"/>
                  <a:gd name="T27" fmla="*/ 0 h 337"/>
                  <a:gd name="T28" fmla="*/ 6 w 936"/>
                  <a:gd name="T29" fmla="*/ 0 h 337"/>
                  <a:gd name="T30" fmla="*/ 3 w 936"/>
                  <a:gd name="T31" fmla="*/ 0 h 337"/>
                  <a:gd name="T32" fmla="*/ 0 w 936"/>
                  <a:gd name="T33" fmla="*/ 0 h 337"/>
                  <a:gd name="T34" fmla="*/ 1 w 936"/>
                  <a:gd name="T35" fmla="*/ 0 h 337"/>
                  <a:gd name="T36" fmla="*/ 1 w 936"/>
                  <a:gd name="T37" fmla="*/ 0 h 337"/>
                  <a:gd name="T38" fmla="*/ 1 w 936"/>
                  <a:gd name="T39" fmla="*/ 0 h 337"/>
                  <a:gd name="T40" fmla="*/ 1 w 936"/>
                  <a:gd name="T41" fmla="*/ 0 h 337"/>
                  <a:gd name="T42" fmla="*/ 3 w 936"/>
                  <a:gd name="T43" fmla="*/ 0 h 337"/>
                  <a:gd name="T44" fmla="*/ 6 w 936"/>
                  <a:gd name="T45" fmla="*/ 0 h 337"/>
                  <a:gd name="T46" fmla="*/ 9 w 936"/>
                  <a:gd name="T47" fmla="*/ 0 h 337"/>
                  <a:gd name="T48" fmla="*/ 12 w 936"/>
                  <a:gd name="T49" fmla="*/ 0 h 337"/>
                  <a:gd name="T50" fmla="*/ 14 w 936"/>
                  <a:gd name="T51" fmla="*/ 0 h 337"/>
                  <a:gd name="T52" fmla="*/ 17 w 936"/>
                  <a:gd name="T53" fmla="*/ 0 h 337"/>
                  <a:gd name="T54" fmla="*/ 19 w 936"/>
                  <a:gd name="T55" fmla="*/ 0 h 337"/>
                  <a:gd name="T56" fmla="*/ 22 w 936"/>
                  <a:gd name="T57" fmla="*/ 0 h 337"/>
                  <a:gd name="T58" fmla="*/ 24 w 936"/>
                  <a:gd name="T59" fmla="*/ 0 h 337"/>
                  <a:gd name="T60" fmla="*/ 26 w 936"/>
                  <a:gd name="T61" fmla="*/ 0 h 337"/>
                  <a:gd name="T62" fmla="*/ 28 w 936"/>
                  <a:gd name="T63" fmla="*/ 0 h 337"/>
                  <a:gd name="T64" fmla="*/ 30 w 936"/>
                  <a:gd name="T65" fmla="*/ 0 h 337"/>
                  <a:gd name="T66" fmla="*/ 32 w 936"/>
                  <a:gd name="T67" fmla="*/ 0 h 337"/>
                  <a:gd name="T68" fmla="*/ 34 w 936"/>
                  <a:gd name="T69" fmla="*/ 1 h 337"/>
                  <a:gd name="T70" fmla="*/ 35 w 936"/>
                  <a:gd name="T71" fmla="*/ 1 h 337"/>
                  <a:gd name="T72" fmla="*/ 36 w 936"/>
                  <a:gd name="T73" fmla="*/ 1 h 337"/>
                  <a:gd name="T74" fmla="*/ 37 w 936"/>
                  <a:gd name="T75" fmla="*/ 1 h 337"/>
                  <a:gd name="T76" fmla="*/ 37 w 936"/>
                  <a:gd name="T77" fmla="*/ 1 h 337"/>
                  <a:gd name="T78" fmla="*/ 37 w 936"/>
                  <a:gd name="T79" fmla="*/ 1 h 337"/>
                  <a:gd name="T80" fmla="*/ 37 w 936"/>
                  <a:gd name="T81" fmla="*/ 1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6"/>
                  <a:gd name="T124" fmla="*/ 0 h 337"/>
                  <a:gd name="T125" fmla="*/ 936 w 936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6" h="337">
                    <a:moveTo>
                      <a:pt x="936" y="337"/>
                    </a:moveTo>
                    <a:lnTo>
                      <a:pt x="895" y="311"/>
                    </a:lnTo>
                    <a:lnTo>
                      <a:pt x="850" y="286"/>
                    </a:lnTo>
                    <a:lnTo>
                      <a:pt x="803" y="261"/>
                    </a:lnTo>
                    <a:lnTo>
                      <a:pt x="753" y="238"/>
                    </a:lnTo>
                    <a:lnTo>
                      <a:pt x="700" y="214"/>
                    </a:lnTo>
                    <a:lnTo>
                      <a:pt x="644" y="193"/>
                    </a:lnTo>
                    <a:lnTo>
                      <a:pt x="588" y="171"/>
                    </a:lnTo>
                    <a:lnTo>
                      <a:pt x="529" y="151"/>
                    </a:lnTo>
                    <a:lnTo>
                      <a:pt x="467" y="131"/>
                    </a:lnTo>
                    <a:lnTo>
                      <a:pt x="404" y="112"/>
                    </a:lnTo>
                    <a:lnTo>
                      <a:pt x="338" y="96"/>
                    </a:lnTo>
                    <a:lnTo>
                      <a:pt x="273" y="79"/>
                    </a:lnTo>
                    <a:lnTo>
                      <a:pt x="206" y="64"/>
                    </a:lnTo>
                    <a:lnTo>
                      <a:pt x="137" y="50"/>
                    </a:lnTo>
                    <a:lnTo>
                      <a:pt x="69" y="37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7" y="12"/>
                    </a:lnTo>
                    <a:lnTo>
                      <a:pt x="149" y="25"/>
                    </a:lnTo>
                    <a:lnTo>
                      <a:pt x="218" y="39"/>
                    </a:lnTo>
                    <a:lnTo>
                      <a:pt x="286" y="54"/>
                    </a:lnTo>
                    <a:lnTo>
                      <a:pt x="353" y="70"/>
                    </a:lnTo>
                    <a:lnTo>
                      <a:pt x="417" y="87"/>
                    </a:lnTo>
                    <a:lnTo>
                      <a:pt x="479" y="106"/>
                    </a:lnTo>
                    <a:lnTo>
                      <a:pt x="537" y="126"/>
                    </a:lnTo>
                    <a:lnTo>
                      <a:pt x="594" y="146"/>
                    </a:lnTo>
                    <a:lnTo>
                      <a:pt x="649" y="166"/>
                    </a:lnTo>
                    <a:lnTo>
                      <a:pt x="701" y="189"/>
                    </a:lnTo>
                    <a:lnTo>
                      <a:pt x="750" y="211"/>
                    </a:lnTo>
                    <a:lnTo>
                      <a:pt x="795" y="236"/>
                    </a:lnTo>
                    <a:lnTo>
                      <a:pt x="839" y="260"/>
                    </a:lnTo>
                    <a:lnTo>
                      <a:pt x="877" y="285"/>
                    </a:lnTo>
                    <a:lnTo>
                      <a:pt x="914" y="311"/>
                    </a:lnTo>
                    <a:lnTo>
                      <a:pt x="921" y="317"/>
                    </a:lnTo>
                    <a:lnTo>
                      <a:pt x="926" y="323"/>
                    </a:lnTo>
                    <a:lnTo>
                      <a:pt x="931" y="330"/>
                    </a:lnTo>
                    <a:lnTo>
                      <a:pt x="936" y="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2" name="Freeform 98"/>
              <p:cNvSpPr>
                <a:spLocks/>
              </p:cNvSpPr>
              <p:nvPr/>
            </p:nvSpPr>
            <p:spPr bwMode="auto">
              <a:xfrm>
                <a:off x="6924" y="1676"/>
                <a:ext cx="48" cy="149"/>
              </a:xfrm>
              <a:custGeom>
                <a:avLst/>
                <a:gdLst>
                  <a:gd name="T0" fmla="*/ 1 w 92"/>
                  <a:gd name="T1" fmla="*/ 0 h 522"/>
                  <a:gd name="T2" fmla="*/ 2 w 92"/>
                  <a:gd name="T3" fmla="*/ 0 h 522"/>
                  <a:gd name="T4" fmla="*/ 2 w 92"/>
                  <a:gd name="T5" fmla="*/ 0 h 522"/>
                  <a:gd name="T6" fmla="*/ 2 w 92"/>
                  <a:gd name="T7" fmla="*/ 0 h 522"/>
                  <a:gd name="T8" fmla="*/ 3 w 92"/>
                  <a:gd name="T9" fmla="*/ 0 h 522"/>
                  <a:gd name="T10" fmla="*/ 3 w 92"/>
                  <a:gd name="T11" fmla="*/ 0 h 522"/>
                  <a:gd name="T12" fmla="*/ 4 w 92"/>
                  <a:gd name="T13" fmla="*/ 1 h 522"/>
                  <a:gd name="T14" fmla="*/ 4 w 92"/>
                  <a:gd name="T15" fmla="*/ 1 h 522"/>
                  <a:gd name="T16" fmla="*/ 3 w 92"/>
                  <a:gd name="T17" fmla="*/ 1 h 522"/>
                  <a:gd name="T18" fmla="*/ 3 w 92"/>
                  <a:gd name="T19" fmla="*/ 1 h 522"/>
                  <a:gd name="T20" fmla="*/ 3 w 92"/>
                  <a:gd name="T21" fmla="*/ 1 h 522"/>
                  <a:gd name="T22" fmla="*/ 3 w 92"/>
                  <a:gd name="T23" fmla="*/ 1 h 522"/>
                  <a:gd name="T24" fmla="*/ 2 w 92"/>
                  <a:gd name="T25" fmla="*/ 1 h 522"/>
                  <a:gd name="T26" fmla="*/ 2 w 92"/>
                  <a:gd name="T27" fmla="*/ 1 h 522"/>
                  <a:gd name="T28" fmla="*/ 2 w 92"/>
                  <a:gd name="T29" fmla="*/ 1 h 522"/>
                  <a:gd name="T30" fmla="*/ 1 w 92"/>
                  <a:gd name="T31" fmla="*/ 1 h 522"/>
                  <a:gd name="T32" fmla="*/ 0 w 92"/>
                  <a:gd name="T33" fmla="*/ 0 h 522"/>
                  <a:gd name="T34" fmla="*/ 1 w 92"/>
                  <a:gd name="T35" fmla="*/ 0 h 522"/>
                  <a:gd name="T36" fmla="*/ 1 w 92"/>
                  <a:gd name="T37" fmla="*/ 0 h 522"/>
                  <a:gd name="T38" fmla="*/ 1 w 92"/>
                  <a:gd name="T39" fmla="*/ 0 h 522"/>
                  <a:gd name="T40" fmla="*/ 1 w 92"/>
                  <a:gd name="T41" fmla="*/ 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522"/>
                  <a:gd name="T65" fmla="*/ 92 w 92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522">
                    <a:moveTo>
                      <a:pt x="17" y="0"/>
                    </a:moveTo>
                    <a:lnTo>
                      <a:pt x="48" y="0"/>
                    </a:lnTo>
                    <a:lnTo>
                      <a:pt x="55" y="2"/>
                    </a:lnTo>
                    <a:lnTo>
                      <a:pt x="60" y="5"/>
                    </a:lnTo>
                    <a:lnTo>
                      <a:pt x="65" y="12"/>
                    </a:lnTo>
                    <a:lnTo>
                      <a:pt x="67" y="19"/>
                    </a:lnTo>
                    <a:lnTo>
                      <a:pt x="92" y="482"/>
                    </a:lnTo>
                    <a:lnTo>
                      <a:pt x="87" y="487"/>
                    </a:lnTo>
                    <a:lnTo>
                      <a:pt x="80" y="492"/>
                    </a:lnTo>
                    <a:lnTo>
                      <a:pt x="74" y="497"/>
                    </a:lnTo>
                    <a:lnTo>
                      <a:pt x="65" y="502"/>
                    </a:lnTo>
                    <a:lnTo>
                      <a:pt x="57" y="507"/>
                    </a:lnTo>
                    <a:lnTo>
                      <a:pt x="48" y="512"/>
                    </a:lnTo>
                    <a:lnTo>
                      <a:pt x="38" y="517"/>
                    </a:lnTo>
                    <a:lnTo>
                      <a:pt x="28" y="522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3" name="Freeform 99"/>
              <p:cNvSpPr>
                <a:spLocks/>
              </p:cNvSpPr>
              <p:nvPr/>
            </p:nvSpPr>
            <p:spPr bwMode="auto">
              <a:xfrm>
                <a:off x="6628" y="1807"/>
                <a:ext cx="244" cy="36"/>
              </a:xfrm>
              <a:custGeom>
                <a:avLst/>
                <a:gdLst>
                  <a:gd name="T0" fmla="*/ 2 w 465"/>
                  <a:gd name="T1" fmla="*/ 0 h 128"/>
                  <a:gd name="T2" fmla="*/ 2 w 465"/>
                  <a:gd name="T3" fmla="*/ 0 h 128"/>
                  <a:gd name="T4" fmla="*/ 2 w 465"/>
                  <a:gd name="T5" fmla="*/ 0 h 128"/>
                  <a:gd name="T6" fmla="*/ 2 w 465"/>
                  <a:gd name="T7" fmla="*/ 0 h 128"/>
                  <a:gd name="T8" fmla="*/ 2 w 465"/>
                  <a:gd name="T9" fmla="*/ 0 h 128"/>
                  <a:gd name="T10" fmla="*/ 1 w 465"/>
                  <a:gd name="T11" fmla="*/ 0 h 128"/>
                  <a:gd name="T12" fmla="*/ 1 w 465"/>
                  <a:gd name="T13" fmla="*/ 0 h 128"/>
                  <a:gd name="T14" fmla="*/ 1 w 465"/>
                  <a:gd name="T15" fmla="*/ 0 h 128"/>
                  <a:gd name="T16" fmla="*/ 0 w 465"/>
                  <a:gd name="T17" fmla="*/ 0 h 128"/>
                  <a:gd name="T18" fmla="*/ 0 w 465"/>
                  <a:gd name="T19" fmla="*/ 0 h 128"/>
                  <a:gd name="T20" fmla="*/ 16 w 465"/>
                  <a:gd name="T21" fmla="*/ 0 h 128"/>
                  <a:gd name="T22" fmla="*/ 18 w 465"/>
                  <a:gd name="T23" fmla="*/ 0 h 128"/>
                  <a:gd name="T24" fmla="*/ 18 w 465"/>
                  <a:gd name="T25" fmla="*/ 0 h 128"/>
                  <a:gd name="T26" fmla="*/ 17 w 465"/>
                  <a:gd name="T27" fmla="*/ 0 h 128"/>
                  <a:gd name="T28" fmla="*/ 16 w 465"/>
                  <a:gd name="T29" fmla="*/ 0 h 128"/>
                  <a:gd name="T30" fmla="*/ 16 w 465"/>
                  <a:gd name="T31" fmla="*/ 0 h 128"/>
                  <a:gd name="T32" fmla="*/ 15 w 465"/>
                  <a:gd name="T33" fmla="*/ 0 h 128"/>
                  <a:gd name="T34" fmla="*/ 14 w 465"/>
                  <a:gd name="T35" fmla="*/ 0 h 128"/>
                  <a:gd name="T36" fmla="*/ 14 w 465"/>
                  <a:gd name="T37" fmla="*/ 0 h 128"/>
                  <a:gd name="T38" fmla="*/ 13 w 465"/>
                  <a:gd name="T39" fmla="*/ 0 h 128"/>
                  <a:gd name="T40" fmla="*/ 12 w 465"/>
                  <a:gd name="T41" fmla="*/ 0 h 128"/>
                  <a:gd name="T42" fmla="*/ 12 w 465"/>
                  <a:gd name="T43" fmla="*/ 0 h 128"/>
                  <a:gd name="T44" fmla="*/ 10 w 465"/>
                  <a:gd name="T45" fmla="*/ 0 h 128"/>
                  <a:gd name="T46" fmla="*/ 9 w 465"/>
                  <a:gd name="T47" fmla="*/ 0 h 128"/>
                  <a:gd name="T48" fmla="*/ 9 w 465"/>
                  <a:gd name="T49" fmla="*/ 0 h 128"/>
                  <a:gd name="T50" fmla="*/ 8 w 465"/>
                  <a:gd name="T51" fmla="*/ 0 h 128"/>
                  <a:gd name="T52" fmla="*/ 7 w 465"/>
                  <a:gd name="T53" fmla="*/ 0 h 128"/>
                  <a:gd name="T54" fmla="*/ 6 w 465"/>
                  <a:gd name="T55" fmla="*/ 0 h 128"/>
                  <a:gd name="T56" fmla="*/ 6 w 465"/>
                  <a:gd name="T57" fmla="*/ 0 h 128"/>
                  <a:gd name="T58" fmla="*/ 5 w 465"/>
                  <a:gd name="T59" fmla="*/ 0 h 128"/>
                  <a:gd name="T60" fmla="*/ 5 w 465"/>
                  <a:gd name="T61" fmla="*/ 0 h 128"/>
                  <a:gd name="T62" fmla="*/ 4 w 465"/>
                  <a:gd name="T63" fmla="*/ 0 h 128"/>
                  <a:gd name="T64" fmla="*/ 4 w 465"/>
                  <a:gd name="T65" fmla="*/ 0 h 128"/>
                  <a:gd name="T66" fmla="*/ 3 w 465"/>
                  <a:gd name="T67" fmla="*/ 0 h 128"/>
                  <a:gd name="T68" fmla="*/ 3 w 465"/>
                  <a:gd name="T69" fmla="*/ 0 h 128"/>
                  <a:gd name="T70" fmla="*/ 2 w 465"/>
                  <a:gd name="T71" fmla="*/ 0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128"/>
                  <a:gd name="T110" fmla="*/ 465 w 465"/>
                  <a:gd name="T111" fmla="*/ 128 h 1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128">
                    <a:moveTo>
                      <a:pt x="57" y="125"/>
                    </a:moveTo>
                    <a:lnTo>
                      <a:pt x="52" y="118"/>
                    </a:lnTo>
                    <a:lnTo>
                      <a:pt x="47" y="110"/>
                    </a:lnTo>
                    <a:lnTo>
                      <a:pt x="42" y="100"/>
                    </a:lnTo>
                    <a:lnTo>
                      <a:pt x="35" y="90"/>
                    </a:lnTo>
                    <a:lnTo>
                      <a:pt x="27" y="78"/>
                    </a:lnTo>
                    <a:lnTo>
                      <a:pt x="18" y="67"/>
                    </a:lnTo>
                    <a:lnTo>
                      <a:pt x="10" y="56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403" y="0"/>
                    </a:lnTo>
                    <a:lnTo>
                      <a:pt x="465" y="100"/>
                    </a:lnTo>
                    <a:lnTo>
                      <a:pt x="448" y="103"/>
                    </a:lnTo>
                    <a:lnTo>
                      <a:pt x="432" y="107"/>
                    </a:lnTo>
                    <a:lnTo>
                      <a:pt x="415" y="110"/>
                    </a:lnTo>
                    <a:lnTo>
                      <a:pt x="397" y="112"/>
                    </a:lnTo>
                    <a:lnTo>
                      <a:pt x="378" y="115"/>
                    </a:lnTo>
                    <a:lnTo>
                      <a:pt x="360" y="117"/>
                    </a:lnTo>
                    <a:lnTo>
                      <a:pt x="341" y="118"/>
                    </a:lnTo>
                    <a:lnTo>
                      <a:pt x="323" y="122"/>
                    </a:lnTo>
                    <a:lnTo>
                      <a:pt x="303" y="123"/>
                    </a:lnTo>
                    <a:lnTo>
                      <a:pt x="283" y="125"/>
                    </a:lnTo>
                    <a:lnTo>
                      <a:pt x="263" y="125"/>
                    </a:lnTo>
                    <a:lnTo>
                      <a:pt x="243" y="127"/>
                    </a:lnTo>
                    <a:lnTo>
                      <a:pt x="223" y="127"/>
                    </a:lnTo>
                    <a:lnTo>
                      <a:pt x="201" y="128"/>
                    </a:lnTo>
                    <a:lnTo>
                      <a:pt x="181" y="128"/>
                    </a:lnTo>
                    <a:lnTo>
                      <a:pt x="159" y="128"/>
                    </a:lnTo>
                    <a:lnTo>
                      <a:pt x="146" y="128"/>
                    </a:lnTo>
                    <a:lnTo>
                      <a:pt x="132" y="128"/>
                    </a:lnTo>
                    <a:lnTo>
                      <a:pt x="119" y="128"/>
                    </a:lnTo>
                    <a:lnTo>
                      <a:pt x="107" y="127"/>
                    </a:lnTo>
                    <a:lnTo>
                      <a:pt x="94" y="127"/>
                    </a:lnTo>
                    <a:lnTo>
                      <a:pt x="82" y="127"/>
                    </a:lnTo>
                    <a:lnTo>
                      <a:pt x="69" y="125"/>
                    </a:ln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4" name="Freeform 100"/>
              <p:cNvSpPr>
                <a:spLocks/>
              </p:cNvSpPr>
              <p:nvPr/>
            </p:nvSpPr>
            <p:spPr bwMode="auto">
              <a:xfrm>
                <a:off x="6586" y="1583"/>
                <a:ext cx="307" cy="167"/>
              </a:xfrm>
              <a:custGeom>
                <a:avLst/>
                <a:gdLst>
                  <a:gd name="T0" fmla="*/ 12 w 583"/>
                  <a:gd name="T1" fmla="*/ 0 h 590"/>
                  <a:gd name="T2" fmla="*/ 15 w 583"/>
                  <a:gd name="T3" fmla="*/ 0 h 590"/>
                  <a:gd name="T4" fmla="*/ 17 w 583"/>
                  <a:gd name="T5" fmla="*/ 0 h 590"/>
                  <a:gd name="T6" fmla="*/ 18 w 583"/>
                  <a:gd name="T7" fmla="*/ 0 h 590"/>
                  <a:gd name="T8" fmla="*/ 21 w 583"/>
                  <a:gd name="T9" fmla="*/ 0 h 590"/>
                  <a:gd name="T10" fmla="*/ 22 w 583"/>
                  <a:gd name="T11" fmla="*/ 0 h 590"/>
                  <a:gd name="T12" fmla="*/ 23 w 583"/>
                  <a:gd name="T13" fmla="*/ 0 h 590"/>
                  <a:gd name="T14" fmla="*/ 24 w 583"/>
                  <a:gd name="T15" fmla="*/ 1 h 590"/>
                  <a:gd name="T16" fmla="*/ 24 w 583"/>
                  <a:gd name="T17" fmla="*/ 1 h 590"/>
                  <a:gd name="T18" fmla="*/ 23 w 583"/>
                  <a:gd name="T19" fmla="*/ 1 h 590"/>
                  <a:gd name="T20" fmla="*/ 22 w 583"/>
                  <a:gd name="T21" fmla="*/ 1 h 590"/>
                  <a:gd name="T22" fmla="*/ 19 w 583"/>
                  <a:gd name="T23" fmla="*/ 1 h 590"/>
                  <a:gd name="T24" fmla="*/ 18 w 583"/>
                  <a:gd name="T25" fmla="*/ 1 h 590"/>
                  <a:gd name="T26" fmla="*/ 17 w 583"/>
                  <a:gd name="T27" fmla="*/ 1 h 590"/>
                  <a:gd name="T28" fmla="*/ 17 w 583"/>
                  <a:gd name="T29" fmla="*/ 1 h 590"/>
                  <a:gd name="T30" fmla="*/ 16 w 583"/>
                  <a:gd name="T31" fmla="*/ 1 h 590"/>
                  <a:gd name="T32" fmla="*/ 14 w 583"/>
                  <a:gd name="T33" fmla="*/ 1 h 590"/>
                  <a:gd name="T34" fmla="*/ 12 w 583"/>
                  <a:gd name="T35" fmla="*/ 1 h 590"/>
                  <a:gd name="T36" fmla="*/ 12 w 583"/>
                  <a:gd name="T37" fmla="*/ 1 h 590"/>
                  <a:gd name="T38" fmla="*/ 11 w 583"/>
                  <a:gd name="T39" fmla="*/ 1 h 590"/>
                  <a:gd name="T40" fmla="*/ 11 w 583"/>
                  <a:gd name="T41" fmla="*/ 1 h 590"/>
                  <a:gd name="T42" fmla="*/ 10 w 583"/>
                  <a:gd name="T43" fmla="*/ 1 h 590"/>
                  <a:gd name="T44" fmla="*/ 9 w 583"/>
                  <a:gd name="T45" fmla="*/ 1 h 590"/>
                  <a:gd name="T46" fmla="*/ 9 w 583"/>
                  <a:gd name="T47" fmla="*/ 1 h 590"/>
                  <a:gd name="T48" fmla="*/ 8 w 583"/>
                  <a:gd name="T49" fmla="*/ 1 h 590"/>
                  <a:gd name="T50" fmla="*/ 7 w 583"/>
                  <a:gd name="T51" fmla="*/ 0 h 590"/>
                  <a:gd name="T52" fmla="*/ 0 w 583"/>
                  <a:gd name="T53" fmla="*/ 0 h 590"/>
                  <a:gd name="T54" fmla="*/ 1 w 583"/>
                  <a:gd name="T55" fmla="*/ 0 h 590"/>
                  <a:gd name="T56" fmla="*/ 1 w 583"/>
                  <a:gd name="T57" fmla="*/ 0 h 590"/>
                  <a:gd name="T58" fmla="*/ 2 w 583"/>
                  <a:gd name="T59" fmla="*/ 0 h 590"/>
                  <a:gd name="T60" fmla="*/ 4 w 583"/>
                  <a:gd name="T61" fmla="*/ 0 h 590"/>
                  <a:gd name="T62" fmla="*/ 5 w 583"/>
                  <a:gd name="T63" fmla="*/ 0 h 590"/>
                  <a:gd name="T64" fmla="*/ 7 w 583"/>
                  <a:gd name="T65" fmla="*/ 0 h 590"/>
                  <a:gd name="T66" fmla="*/ 9 w 583"/>
                  <a:gd name="T67" fmla="*/ 0 h 590"/>
                  <a:gd name="T68" fmla="*/ 11 w 583"/>
                  <a:gd name="T69" fmla="*/ 0 h 5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3"/>
                  <a:gd name="T106" fmla="*/ 0 h 590"/>
                  <a:gd name="T107" fmla="*/ 583 w 583"/>
                  <a:gd name="T108" fmla="*/ 590 h 5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3" h="590">
                    <a:moveTo>
                      <a:pt x="273" y="0"/>
                    </a:moveTo>
                    <a:lnTo>
                      <a:pt x="303" y="1"/>
                    </a:lnTo>
                    <a:lnTo>
                      <a:pt x="332" y="5"/>
                    </a:lnTo>
                    <a:lnTo>
                      <a:pt x="360" y="13"/>
                    </a:lnTo>
                    <a:lnTo>
                      <a:pt x="387" y="23"/>
                    </a:lnTo>
                    <a:lnTo>
                      <a:pt x="414" y="35"/>
                    </a:lnTo>
                    <a:lnTo>
                      <a:pt x="439" y="50"/>
                    </a:lnTo>
                    <a:lnTo>
                      <a:pt x="462" y="66"/>
                    </a:lnTo>
                    <a:lnTo>
                      <a:pt x="486" y="87"/>
                    </a:lnTo>
                    <a:lnTo>
                      <a:pt x="506" y="108"/>
                    </a:lnTo>
                    <a:lnTo>
                      <a:pt x="524" y="132"/>
                    </a:lnTo>
                    <a:lnTo>
                      <a:pt x="541" y="155"/>
                    </a:lnTo>
                    <a:lnTo>
                      <a:pt x="554" y="182"/>
                    </a:lnTo>
                    <a:lnTo>
                      <a:pt x="566" y="209"/>
                    </a:lnTo>
                    <a:lnTo>
                      <a:pt x="574" y="236"/>
                    </a:lnTo>
                    <a:lnTo>
                      <a:pt x="579" y="264"/>
                    </a:lnTo>
                    <a:lnTo>
                      <a:pt x="583" y="292"/>
                    </a:lnTo>
                    <a:lnTo>
                      <a:pt x="581" y="333"/>
                    </a:lnTo>
                    <a:lnTo>
                      <a:pt x="574" y="376"/>
                    </a:lnTo>
                    <a:lnTo>
                      <a:pt x="563" y="418"/>
                    </a:lnTo>
                    <a:lnTo>
                      <a:pt x="548" y="458"/>
                    </a:lnTo>
                    <a:lnTo>
                      <a:pt x="527" y="497"/>
                    </a:lnTo>
                    <a:lnTo>
                      <a:pt x="506" y="530"/>
                    </a:lnTo>
                    <a:lnTo>
                      <a:pt x="481" y="559"/>
                    </a:lnTo>
                    <a:lnTo>
                      <a:pt x="454" y="579"/>
                    </a:lnTo>
                    <a:lnTo>
                      <a:pt x="444" y="584"/>
                    </a:lnTo>
                    <a:lnTo>
                      <a:pt x="435" y="587"/>
                    </a:lnTo>
                    <a:lnTo>
                      <a:pt x="427" y="589"/>
                    </a:lnTo>
                    <a:lnTo>
                      <a:pt x="419" y="590"/>
                    </a:lnTo>
                    <a:lnTo>
                      <a:pt x="409" y="590"/>
                    </a:lnTo>
                    <a:lnTo>
                      <a:pt x="400" y="589"/>
                    </a:lnTo>
                    <a:lnTo>
                      <a:pt x="392" y="585"/>
                    </a:lnTo>
                    <a:lnTo>
                      <a:pt x="384" y="582"/>
                    </a:lnTo>
                    <a:lnTo>
                      <a:pt x="350" y="555"/>
                    </a:lnTo>
                    <a:lnTo>
                      <a:pt x="323" y="518"/>
                    </a:lnTo>
                    <a:lnTo>
                      <a:pt x="303" y="477"/>
                    </a:lnTo>
                    <a:lnTo>
                      <a:pt x="290" y="435"/>
                    </a:lnTo>
                    <a:lnTo>
                      <a:pt x="280" y="395"/>
                    </a:lnTo>
                    <a:lnTo>
                      <a:pt x="273" y="361"/>
                    </a:lnTo>
                    <a:lnTo>
                      <a:pt x="270" y="338"/>
                    </a:lnTo>
                    <a:lnTo>
                      <a:pt x="270" y="329"/>
                    </a:lnTo>
                    <a:lnTo>
                      <a:pt x="266" y="313"/>
                    </a:lnTo>
                    <a:lnTo>
                      <a:pt x="261" y="296"/>
                    </a:lnTo>
                    <a:lnTo>
                      <a:pt x="253" y="281"/>
                    </a:lnTo>
                    <a:lnTo>
                      <a:pt x="241" y="267"/>
                    </a:lnTo>
                    <a:lnTo>
                      <a:pt x="235" y="262"/>
                    </a:lnTo>
                    <a:lnTo>
                      <a:pt x="226" y="257"/>
                    </a:lnTo>
                    <a:lnTo>
                      <a:pt x="220" y="252"/>
                    </a:lnTo>
                    <a:lnTo>
                      <a:pt x="211" y="249"/>
                    </a:lnTo>
                    <a:lnTo>
                      <a:pt x="205" y="246"/>
                    </a:lnTo>
                    <a:lnTo>
                      <a:pt x="196" y="244"/>
                    </a:lnTo>
                    <a:lnTo>
                      <a:pt x="188" y="242"/>
                    </a:lnTo>
                    <a:lnTo>
                      <a:pt x="179" y="242"/>
                    </a:lnTo>
                    <a:lnTo>
                      <a:pt x="0" y="242"/>
                    </a:lnTo>
                    <a:lnTo>
                      <a:pt x="5" y="217"/>
                    </a:lnTo>
                    <a:lnTo>
                      <a:pt x="10" y="192"/>
                    </a:lnTo>
                    <a:lnTo>
                      <a:pt x="19" y="169"/>
                    </a:lnTo>
                    <a:lnTo>
                      <a:pt x="31" y="145"/>
                    </a:lnTo>
                    <a:lnTo>
                      <a:pt x="42" y="125"/>
                    </a:lnTo>
                    <a:lnTo>
                      <a:pt x="57" y="105"/>
                    </a:lnTo>
                    <a:lnTo>
                      <a:pt x="72" y="87"/>
                    </a:lnTo>
                    <a:lnTo>
                      <a:pt x="89" y="68"/>
                    </a:lnTo>
                    <a:lnTo>
                      <a:pt x="109" y="53"/>
                    </a:lnTo>
                    <a:lnTo>
                      <a:pt x="129" y="40"/>
                    </a:lnTo>
                    <a:lnTo>
                      <a:pt x="151" y="28"/>
                    </a:lnTo>
                    <a:lnTo>
                      <a:pt x="173" y="18"/>
                    </a:lnTo>
                    <a:lnTo>
                      <a:pt x="196" y="10"/>
                    </a:lnTo>
                    <a:lnTo>
                      <a:pt x="221" y="5"/>
                    </a:lnTo>
                    <a:lnTo>
                      <a:pt x="246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5" name="Freeform 101"/>
              <p:cNvSpPr>
                <a:spLocks/>
              </p:cNvSpPr>
              <p:nvPr/>
            </p:nvSpPr>
            <p:spPr bwMode="auto">
              <a:xfrm>
                <a:off x="6458" y="1664"/>
                <a:ext cx="375" cy="139"/>
              </a:xfrm>
              <a:custGeom>
                <a:avLst/>
                <a:gdLst>
                  <a:gd name="T0" fmla="*/ 0 w 711"/>
                  <a:gd name="T1" fmla="*/ 1 h 489"/>
                  <a:gd name="T2" fmla="*/ 1 w 711"/>
                  <a:gd name="T3" fmla="*/ 1 h 489"/>
                  <a:gd name="T4" fmla="*/ 1 w 711"/>
                  <a:gd name="T5" fmla="*/ 0 h 489"/>
                  <a:gd name="T6" fmla="*/ 2 w 711"/>
                  <a:gd name="T7" fmla="*/ 0 h 489"/>
                  <a:gd name="T8" fmla="*/ 3 w 711"/>
                  <a:gd name="T9" fmla="*/ 0 h 489"/>
                  <a:gd name="T10" fmla="*/ 4 w 711"/>
                  <a:gd name="T11" fmla="*/ 0 h 489"/>
                  <a:gd name="T12" fmla="*/ 6 w 711"/>
                  <a:gd name="T13" fmla="*/ 0 h 489"/>
                  <a:gd name="T14" fmla="*/ 7 w 711"/>
                  <a:gd name="T15" fmla="*/ 0 h 489"/>
                  <a:gd name="T16" fmla="*/ 9 w 711"/>
                  <a:gd name="T17" fmla="*/ 0 h 489"/>
                  <a:gd name="T18" fmla="*/ 17 w 711"/>
                  <a:gd name="T19" fmla="*/ 0 h 489"/>
                  <a:gd name="T20" fmla="*/ 17 w 711"/>
                  <a:gd name="T21" fmla="*/ 0 h 489"/>
                  <a:gd name="T22" fmla="*/ 18 w 711"/>
                  <a:gd name="T23" fmla="*/ 0 h 489"/>
                  <a:gd name="T24" fmla="*/ 18 w 711"/>
                  <a:gd name="T25" fmla="*/ 0 h 489"/>
                  <a:gd name="T26" fmla="*/ 18 w 711"/>
                  <a:gd name="T27" fmla="*/ 0 h 489"/>
                  <a:gd name="T28" fmla="*/ 19 w 711"/>
                  <a:gd name="T29" fmla="*/ 0 h 489"/>
                  <a:gd name="T30" fmla="*/ 19 w 711"/>
                  <a:gd name="T31" fmla="*/ 0 h 489"/>
                  <a:gd name="T32" fmla="*/ 19 w 711"/>
                  <a:gd name="T33" fmla="*/ 0 h 489"/>
                  <a:gd name="T34" fmla="*/ 19 w 711"/>
                  <a:gd name="T35" fmla="*/ 0 h 489"/>
                  <a:gd name="T36" fmla="*/ 19 w 711"/>
                  <a:gd name="T37" fmla="*/ 0 h 489"/>
                  <a:gd name="T38" fmla="*/ 19 w 711"/>
                  <a:gd name="T39" fmla="*/ 0 h 489"/>
                  <a:gd name="T40" fmla="*/ 20 w 711"/>
                  <a:gd name="T41" fmla="*/ 0 h 489"/>
                  <a:gd name="T42" fmla="*/ 20 w 711"/>
                  <a:gd name="T43" fmla="*/ 0 h 489"/>
                  <a:gd name="T44" fmla="*/ 21 w 711"/>
                  <a:gd name="T45" fmla="*/ 0 h 489"/>
                  <a:gd name="T46" fmla="*/ 22 w 711"/>
                  <a:gd name="T47" fmla="*/ 1 h 489"/>
                  <a:gd name="T48" fmla="*/ 23 w 711"/>
                  <a:gd name="T49" fmla="*/ 1 h 489"/>
                  <a:gd name="T50" fmla="*/ 25 w 711"/>
                  <a:gd name="T51" fmla="*/ 1 h 489"/>
                  <a:gd name="T52" fmla="*/ 25 w 711"/>
                  <a:gd name="T53" fmla="*/ 1 h 489"/>
                  <a:gd name="T54" fmla="*/ 26 w 711"/>
                  <a:gd name="T55" fmla="*/ 1 h 489"/>
                  <a:gd name="T56" fmla="*/ 26 w 711"/>
                  <a:gd name="T57" fmla="*/ 1 h 489"/>
                  <a:gd name="T58" fmla="*/ 26 w 711"/>
                  <a:gd name="T59" fmla="*/ 1 h 489"/>
                  <a:gd name="T60" fmla="*/ 27 w 711"/>
                  <a:gd name="T61" fmla="*/ 1 h 489"/>
                  <a:gd name="T62" fmla="*/ 27 w 711"/>
                  <a:gd name="T63" fmla="*/ 1 h 489"/>
                  <a:gd name="T64" fmla="*/ 28 w 711"/>
                  <a:gd name="T65" fmla="*/ 1 h 489"/>
                  <a:gd name="T66" fmla="*/ 28 w 711"/>
                  <a:gd name="T67" fmla="*/ 1 h 489"/>
                  <a:gd name="T68" fmla="*/ 29 w 711"/>
                  <a:gd name="T69" fmla="*/ 1 h 489"/>
                  <a:gd name="T70" fmla="*/ 13 w 711"/>
                  <a:gd name="T71" fmla="*/ 1 h 489"/>
                  <a:gd name="T72" fmla="*/ 12 w 711"/>
                  <a:gd name="T73" fmla="*/ 1 h 489"/>
                  <a:gd name="T74" fmla="*/ 12 w 711"/>
                  <a:gd name="T75" fmla="*/ 1 h 489"/>
                  <a:gd name="T76" fmla="*/ 12 w 711"/>
                  <a:gd name="T77" fmla="*/ 1 h 489"/>
                  <a:gd name="T78" fmla="*/ 11 w 711"/>
                  <a:gd name="T79" fmla="*/ 1 h 489"/>
                  <a:gd name="T80" fmla="*/ 11 w 711"/>
                  <a:gd name="T81" fmla="*/ 1 h 489"/>
                  <a:gd name="T82" fmla="*/ 10 w 711"/>
                  <a:gd name="T83" fmla="*/ 1 h 489"/>
                  <a:gd name="T84" fmla="*/ 9 w 711"/>
                  <a:gd name="T85" fmla="*/ 1 h 489"/>
                  <a:gd name="T86" fmla="*/ 8 w 711"/>
                  <a:gd name="T87" fmla="*/ 1 h 489"/>
                  <a:gd name="T88" fmla="*/ 8 w 711"/>
                  <a:gd name="T89" fmla="*/ 1 h 489"/>
                  <a:gd name="T90" fmla="*/ 7 w 711"/>
                  <a:gd name="T91" fmla="*/ 1 h 489"/>
                  <a:gd name="T92" fmla="*/ 6 w 711"/>
                  <a:gd name="T93" fmla="*/ 1 h 489"/>
                  <a:gd name="T94" fmla="*/ 5 w 711"/>
                  <a:gd name="T95" fmla="*/ 1 h 489"/>
                  <a:gd name="T96" fmla="*/ 4 w 711"/>
                  <a:gd name="T97" fmla="*/ 1 h 489"/>
                  <a:gd name="T98" fmla="*/ 3 w 711"/>
                  <a:gd name="T99" fmla="*/ 1 h 489"/>
                  <a:gd name="T100" fmla="*/ 2 w 711"/>
                  <a:gd name="T101" fmla="*/ 1 h 489"/>
                  <a:gd name="T102" fmla="*/ 2 w 711"/>
                  <a:gd name="T103" fmla="*/ 1 h 489"/>
                  <a:gd name="T104" fmla="*/ 1 w 711"/>
                  <a:gd name="T105" fmla="*/ 1 h 489"/>
                  <a:gd name="T106" fmla="*/ 1 w 711"/>
                  <a:gd name="T107" fmla="*/ 1 h 489"/>
                  <a:gd name="T108" fmla="*/ 0 w 711"/>
                  <a:gd name="T109" fmla="*/ 1 h 489"/>
                  <a:gd name="T110" fmla="*/ 0 w 711"/>
                  <a:gd name="T111" fmla="*/ 1 h 489"/>
                  <a:gd name="T112" fmla="*/ 0 w 711"/>
                  <a:gd name="T113" fmla="*/ 1 h 489"/>
                  <a:gd name="T114" fmla="*/ 0 w 711"/>
                  <a:gd name="T115" fmla="*/ 1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1"/>
                  <a:gd name="T175" fmla="*/ 0 h 489"/>
                  <a:gd name="T176" fmla="*/ 711 w 711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1" h="489">
                    <a:moveTo>
                      <a:pt x="0" y="258"/>
                    </a:moveTo>
                    <a:lnTo>
                      <a:pt x="1" y="245"/>
                    </a:lnTo>
                    <a:lnTo>
                      <a:pt x="11" y="223"/>
                    </a:lnTo>
                    <a:lnTo>
                      <a:pt x="32" y="195"/>
                    </a:lnTo>
                    <a:lnTo>
                      <a:pt x="60" y="161"/>
                    </a:lnTo>
                    <a:lnTo>
                      <a:pt x="93" y="124"/>
                    </a:lnTo>
                    <a:lnTo>
                      <a:pt x="134" y="84"/>
                    </a:lnTo>
                    <a:lnTo>
                      <a:pt x="179" y="42"/>
                    </a:lnTo>
                    <a:lnTo>
                      <a:pt x="226" y="0"/>
                    </a:lnTo>
                    <a:lnTo>
                      <a:pt x="423" y="0"/>
                    </a:lnTo>
                    <a:lnTo>
                      <a:pt x="431" y="2"/>
                    </a:lnTo>
                    <a:lnTo>
                      <a:pt x="440" y="4"/>
                    </a:lnTo>
                    <a:lnTo>
                      <a:pt x="447" y="7"/>
                    </a:lnTo>
                    <a:lnTo>
                      <a:pt x="453" y="12"/>
                    </a:lnTo>
                    <a:lnTo>
                      <a:pt x="458" y="19"/>
                    </a:lnTo>
                    <a:lnTo>
                      <a:pt x="463" y="26"/>
                    </a:lnTo>
                    <a:lnTo>
                      <a:pt x="465" y="34"/>
                    </a:lnTo>
                    <a:lnTo>
                      <a:pt x="467" y="42"/>
                    </a:lnTo>
                    <a:lnTo>
                      <a:pt x="468" y="54"/>
                    </a:lnTo>
                    <a:lnTo>
                      <a:pt x="472" y="82"/>
                    </a:lnTo>
                    <a:lnTo>
                      <a:pt x="478" y="119"/>
                    </a:lnTo>
                    <a:lnTo>
                      <a:pt x="490" y="164"/>
                    </a:lnTo>
                    <a:lnTo>
                      <a:pt x="507" y="211"/>
                    </a:lnTo>
                    <a:lnTo>
                      <a:pt x="532" y="258"/>
                    </a:lnTo>
                    <a:lnTo>
                      <a:pt x="564" y="300"/>
                    </a:lnTo>
                    <a:lnTo>
                      <a:pt x="606" y="332"/>
                    </a:lnTo>
                    <a:lnTo>
                      <a:pt x="617" y="337"/>
                    </a:lnTo>
                    <a:lnTo>
                      <a:pt x="629" y="342"/>
                    </a:lnTo>
                    <a:lnTo>
                      <a:pt x="639" y="345"/>
                    </a:lnTo>
                    <a:lnTo>
                      <a:pt x="651" y="347"/>
                    </a:lnTo>
                    <a:lnTo>
                      <a:pt x="662" y="347"/>
                    </a:lnTo>
                    <a:lnTo>
                      <a:pt x="674" y="347"/>
                    </a:lnTo>
                    <a:lnTo>
                      <a:pt x="686" y="344"/>
                    </a:lnTo>
                    <a:lnTo>
                      <a:pt x="698" y="340"/>
                    </a:lnTo>
                    <a:lnTo>
                      <a:pt x="711" y="459"/>
                    </a:lnTo>
                    <a:lnTo>
                      <a:pt x="319" y="489"/>
                    </a:lnTo>
                    <a:lnTo>
                      <a:pt x="298" y="307"/>
                    </a:lnTo>
                    <a:lnTo>
                      <a:pt x="278" y="307"/>
                    </a:lnTo>
                    <a:lnTo>
                      <a:pt x="276" y="307"/>
                    </a:lnTo>
                    <a:lnTo>
                      <a:pt x="269" y="307"/>
                    </a:lnTo>
                    <a:lnTo>
                      <a:pt x="259" y="305"/>
                    </a:lnTo>
                    <a:lnTo>
                      <a:pt x="246" y="305"/>
                    </a:lnTo>
                    <a:lnTo>
                      <a:pt x="229" y="303"/>
                    </a:lnTo>
                    <a:lnTo>
                      <a:pt x="211" y="302"/>
                    </a:lnTo>
                    <a:lnTo>
                      <a:pt x="191" y="300"/>
                    </a:lnTo>
                    <a:lnTo>
                      <a:pt x="169" y="298"/>
                    </a:lnTo>
                    <a:lnTo>
                      <a:pt x="147" y="295"/>
                    </a:lnTo>
                    <a:lnTo>
                      <a:pt x="124" y="292"/>
                    </a:lnTo>
                    <a:lnTo>
                      <a:pt x="100" y="288"/>
                    </a:lnTo>
                    <a:lnTo>
                      <a:pt x="78" y="283"/>
                    </a:lnTo>
                    <a:lnTo>
                      <a:pt x="57" y="278"/>
                    </a:lnTo>
                    <a:lnTo>
                      <a:pt x="37" y="273"/>
                    </a:lnTo>
                    <a:lnTo>
                      <a:pt x="18" y="267"/>
                    </a:lnTo>
                    <a:lnTo>
                      <a:pt x="1" y="26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6" name="Freeform 102"/>
              <p:cNvSpPr>
                <a:spLocks/>
              </p:cNvSpPr>
              <p:nvPr/>
            </p:nvSpPr>
            <p:spPr bwMode="auto">
              <a:xfrm>
                <a:off x="6547" y="1822"/>
                <a:ext cx="82" cy="20"/>
              </a:xfrm>
              <a:custGeom>
                <a:avLst/>
                <a:gdLst>
                  <a:gd name="T0" fmla="*/ 3 w 154"/>
                  <a:gd name="T1" fmla="*/ 0 h 71"/>
                  <a:gd name="T2" fmla="*/ 3 w 154"/>
                  <a:gd name="T3" fmla="*/ 0 h 71"/>
                  <a:gd name="T4" fmla="*/ 4 w 154"/>
                  <a:gd name="T5" fmla="*/ 0 h 71"/>
                  <a:gd name="T6" fmla="*/ 4 w 154"/>
                  <a:gd name="T7" fmla="*/ 0 h 71"/>
                  <a:gd name="T8" fmla="*/ 5 w 154"/>
                  <a:gd name="T9" fmla="*/ 0 h 71"/>
                  <a:gd name="T10" fmla="*/ 5 w 154"/>
                  <a:gd name="T11" fmla="*/ 0 h 71"/>
                  <a:gd name="T12" fmla="*/ 5 w 154"/>
                  <a:gd name="T13" fmla="*/ 0 h 71"/>
                  <a:gd name="T14" fmla="*/ 5 w 154"/>
                  <a:gd name="T15" fmla="*/ 0 h 71"/>
                  <a:gd name="T16" fmla="*/ 6 w 154"/>
                  <a:gd name="T17" fmla="*/ 0 h 71"/>
                  <a:gd name="T18" fmla="*/ 6 w 154"/>
                  <a:gd name="T19" fmla="*/ 0 h 71"/>
                  <a:gd name="T20" fmla="*/ 6 w 154"/>
                  <a:gd name="T21" fmla="*/ 0 h 71"/>
                  <a:gd name="T22" fmla="*/ 6 w 154"/>
                  <a:gd name="T23" fmla="*/ 0 h 71"/>
                  <a:gd name="T24" fmla="*/ 5 w 154"/>
                  <a:gd name="T25" fmla="*/ 0 h 71"/>
                  <a:gd name="T26" fmla="*/ 4 w 154"/>
                  <a:gd name="T27" fmla="*/ 0 h 71"/>
                  <a:gd name="T28" fmla="*/ 3 w 154"/>
                  <a:gd name="T29" fmla="*/ 0 h 71"/>
                  <a:gd name="T30" fmla="*/ 3 w 154"/>
                  <a:gd name="T31" fmla="*/ 0 h 71"/>
                  <a:gd name="T32" fmla="*/ 2 w 154"/>
                  <a:gd name="T33" fmla="*/ 0 h 71"/>
                  <a:gd name="T34" fmla="*/ 1 w 154"/>
                  <a:gd name="T35" fmla="*/ 0 h 71"/>
                  <a:gd name="T36" fmla="*/ 0 w 154"/>
                  <a:gd name="T37" fmla="*/ 0 h 71"/>
                  <a:gd name="T38" fmla="*/ 2 w 154"/>
                  <a:gd name="T39" fmla="*/ 0 h 71"/>
                  <a:gd name="T40" fmla="*/ 2 w 154"/>
                  <a:gd name="T41" fmla="*/ 0 h 71"/>
                  <a:gd name="T42" fmla="*/ 2 w 154"/>
                  <a:gd name="T43" fmla="*/ 0 h 71"/>
                  <a:gd name="T44" fmla="*/ 2 w 154"/>
                  <a:gd name="T45" fmla="*/ 0 h 71"/>
                  <a:gd name="T46" fmla="*/ 3 w 154"/>
                  <a:gd name="T47" fmla="*/ 0 h 71"/>
                  <a:gd name="T48" fmla="*/ 3 w 154"/>
                  <a:gd name="T49" fmla="*/ 0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71"/>
                  <a:gd name="T77" fmla="*/ 154 w 154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71">
                    <a:moveTo>
                      <a:pt x="77" y="0"/>
                    </a:moveTo>
                    <a:lnTo>
                      <a:pt x="82" y="0"/>
                    </a:lnTo>
                    <a:lnTo>
                      <a:pt x="89" y="2"/>
                    </a:lnTo>
                    <a:lnTo>
                      <a:pt x="98" y="5"/>
                    </a:lnTo>
                    <a:lnTo>
                      <a:pt x="106" y="12"/>
                    </a:lnTo>
                    <a:lnTo>
                      <a:pt x="106" y="16"/>
                    </a:lnTo>
                    <a:lnTo>
                      <a:pt x="111" y="17"/>
                    </a:lnTo>
                    <a:lnTo>
                      <a:pt x="123" y="29"/>
                    </a:lnTo>
                    <a:lnTo>
                      <a:pt x="133" y="41"/>
                    </a:lnTo>
                    <a:lnTo>
                      <a:pt x="144" y="56"/>
                    </a:lnTo>
                    <a:lnTo>
                      <a:pt x="154" y="71"/>
                    </a:lnTo>
                    <a:lnTo>
                      <a:pt x="134" y="69"/>
                    </a:lnTo>
                    <a:lnTo>
                      <a:pt x="114" y="67"/>
                    </a:lnTo>
                    <a:lnTo>
                      <a:pt x="94" y="64"/>
                    </a:lnTo>
                    <a:lnTo>
                      <a:pt x="74" y="62"/>
                    </a:lnTo>
                    <a:lnTo>
                      <a:pt x="56" y="59"/>
                    </a:lnTo>
                    <a:lnTo>
                      <a:pt x="37" y="56"/>
                    </a:lnTo>
                    <a:lnTo>
                      <a:pt x="19" y="52"/>
                    </a:lnTo>
                    <a:lnTo>
                      <a:pt x="0" y="49"/>
                    </a:lnTo>
                    <a:lnTo>
                      <a:pt x="49" y="32"/>
                    </a:lnTo>
                    <a:lnTo>
                      <a:pt x="44" y="17"/>
                    </a:lnTo>
                    <a:lnTo>
                      <a:pt x="47" y="14"/>
                    </a:lnTo>
                    <a:lnTo>
                      <a:pt x="54" y="10"/>
                    </a:lnTo>
                    <a:lnTo>
                      <a:pt x="62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7" name="Freeform 103"/>
              <p:cNvSpPr>
                <a:spLocks/>
              </p:cNvSpPr>
              <p:nvPr/>
            </p:nvSpPr>
            <p:spPr bwMode="auto">
              <a:xfrm>
                <a:off x="6487" y="1781"/>
                <a:ext cx="65" cy="43"/>
              </a:xfrm>
              <a:custGeom>
                <a:avLst/>
                <a:gdLst>
                  <a:gd name="T0" fmla="*/ 1 w 120"/>
                  <a:gd name="T1" fmla="*/ 0 h 149"/>
                  <a:gd name="T2" fmla="*/ 1 w 120"/>
                  <a:gd name="T3" fmla="*/ 0 h 149"/>
                  <a:gd name="T4" fmla="*/ 1 w 120"/>
                  <a:gd name="T5" fmla="*/ 0 h 149"/>
                  <a:gd name="T6" fmla="*/ 1 w 120"/>
                  <a:gd name="T7" fmla="*/ 0 h 149"/>
                  <a:gd name="T8" fmla="*/ 1 w 120"/>
                  <a:gd name="T9" fmla="*/ 0 h 149"/>
                  <a:gd name="T10" fmla="*/ 5 w 120"/>
                  <a:gd name="T11" fmla="*/ 0 h 149"/>
                  <a:gd name="T12" fmla="*/ 5 w 120"/>
                  <a:gd name="T13" fmla="*/ 0 h 149"/>
                  <a:gd name="T14" fmla="*/ 5 w 120"/>
                  <a:gd name="T15" fmla="*/ 0 h 149"/>
                  <a:gd name="T16" fmla="*/ 5 w 120"/>
                  <a:gd name="T17" fmla="*/ 0 h 149"/>
                  <a:gd name="T18" fmla="*/ 5 w 120"/>
                  <a:gd name="T19" fmla="*/ 0 h 149"/>
                  <a:gd name="T20" fmla="*/ 4 w 120"/>
                  <a:gd name="T21" fmla="*/ 0 h 149"/>
                  <a:gd name="T22" fmla="*/ 1 w 120"/>
                  <a:gd name="T23" fmla="*/ 0 h 149"/>
                  <a:gd name="T24" fmla="*/ 0 w 120"/>
                  <a:gd name="T25" fmla="*/ 0 h 149"/>
                  <a:gd name="T26" fmla="*/ 0 w 120"/>
                  <a:gd name="T27" fmla="*/ 0 h 149"/>
                  <a:gd name="T28" fmla="*/ 1 w 120"/>
                  <a:gd name="T29" fmla="*/ 0 h 149"/>
                  <a:gd name="T30" fmla="*/ 1 w 120"/>
                  <a:gd name="T31" fmla="*/ 0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149"/>
                  <a:gd name="T50" fmla="*/ 120 w 120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149">
                    <a:moveTo>
                      <a:pt x="6" y="5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120" y="130"/>
                    </a:lnTo>
                    <a:lnTo>
                      <a:pt x="118" y="132"/>
                    </a:lnTo>
                    <a:lnTo>
                      <a:pt x="117" y="135"/>
                    </a:lnTo>
                    <a:lnTo>
                      <a:pt x="115" y="137"/>
                    </a:lnTo>
                    <a:lnTo>
                      <a:pt x="115" y="140"/>
                    </a:lnTo>
                    <a:lnTo>
                      <a:pt x="93" y="149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8" name="Freeform 104"/>
              <p:cNvSpPr>
                <a:spLocks/>
              </p:cNvSpPr>
              <p:nvPr/>
            </p:nvSpPr>
            <p:spPr bwMode="auto">
              <a:xfrm>
                <a:off x="5906" y="1795"/>
                <a:ext cx="503" cy="75"/>
              </a:xfrm>
              <a:custGeom>
                <a:avLst/>
                <a:gdLst>
                  <a:gd name="T0" fmla="*/ 39 w 954"/>
                  <a:gd name="T1" fmla="*/ 0 h 264"/>
                  <a:gd name="T2" fmla="*/ 36 w 954"/>
                  <a:gd name="T3" fmla="*/ 0 h 264"/>
                  <a:gd name="T4" fmla="*/ 33 w 954"/>
                  <a:gd name="T5" fmla="*/ 0 h 264"/>
                  <a:gd name="T6" fmla="*/ 30 w 954"/>
                  <a:gd name="T7" fmla="*/ 0 h 264"/>
                  <a:gd name="T8" fmla="*/ 27 w 954"/>
                  <a:gd name="T9" fmla="*/ 0 h 264"/>
                  <a:gd name="T10" fmla="*/ 24 w 954"/>
                  <a:gd name="T11" fmla="*/ 0 h 264"/>
                  <a:gd name="T12" fmla="*/ 22 w 954"/>
                  <a:gd name="T13" fmla="*/ 0 h 264"/>
                  <a:gd name="T14" fmla="*/ 19 w 954"/>
                  <a:gd name="T15" fmla="*/ 0 h 264"/>
                  <a:gd name="T16" fmla="*/ 17 w 954"/>
                  <a:gd name="T17" fmla="*/ 0 h 264"/>
                  <a:gd name="T18" fmla="*/ 14 w 954"/>
                  <a:gd name="T19" fmla="*/ 0 h 264"/>
                  <a:gd name="T20" fmla="*/ 12 w 954"/>
                  <a:gd name="T21" fmla="*/ 0 h 264"/>
                  <a:gd name="T22" fmla="*/ 9 w 954"/>
                  <a:gd name="T23" fmla="*/ 0 h 264"/>
                  <a:gd name="T24" fmla="*/ 7 w 954"/>
                  <a:gd name="T25" fmla="*/ 0 h 264"/>
                  <a:gd name="T26" fmla="*/ 6 w 954"/>
                  <a:gd name="T27" fmla="*/ 0 h 264"/>
                  <a:gd name="T28" fmla="*/ 4 w 954"/>
                  <a:gd name="T29" fmla="*/ 0 h 264"/>
                  <a:gd name="T30" fmla="*/ 2 w 954"/>
                  <a:gd name="T31" fmla="*/ 1 h 264"/>
                  <a:gd name="T32" fmla="*/ 0 w 954"/>
                  <a:gd name="T33" fmla="*/ 1 h 264"/>
                  <a:gd name="T34" fmla="*/ 2 w 954"/>
                  <a:gd name="T35" fmla="*/ 0 h 264"/>
                  <a:gd name="T36" fmla="*/ 4 w 954"/>
                  <a:gd name="T37" fmla="*/ 0 h 264"/>
                  <a:gd name="T38" fmla="*/ 6 w 954"/>
                  <a:gd name="T39" fmla="*/ 0 h 264"/>
                  <a:gd name="T40" fmla="*/ 7 w 954"/>
                  <a:gd name="T41" fmla="*/ 0 h 264"/>
                  <a:gd name="T42" fmla="*/ 9 w 954"/>
                  <a:gd name="T43" fmla="*/ 0 h 264"/>
                  <a:gd name="T44" fmla="*/ 12 w 954"/>
                  <a:gd name="T45" fmla="*/ 0 h 264"/>
                  <a:gd name="T46" fmla="*/ 14 w 954"/>
                  <a:gd name="T47" fmla="*/ 0 h 264"/>
                  <a:gd name="T48" fmla="*/ 17 w 954"/>
                  <a:gd name="T49" fmla="*/ 0 h 264"/>
                  <a:gd name="T50" fmla="*/ 19 w 954"/>
                  <a:gd name="T51" fmla="*/ 0 h 264"/>
                  <a:gd name="T52" fmla="*/ 22 w 954"/>
                  <a:gd name="T53" fmla="*/ 0 h 264"/>
                  <a:gd name="T54" fmla="*/ 24 w 954"/>
                  <a:gd name="T55" fmla="*/ 0 h 264"/>
                  <a:gd name="T56" fmla="*/ 27 w 954"/>
                  <a:gd name="T57" fmla="*/ 0 h 264"/>
                  <a:gd name="T58" fmla="*/ 30 w 954"/>
                  <a:gd name="T59" fmla="*/ 0 h 264"/>
                  <a:gd name="T60" fmla="*/ 33 w 954"/>
                  <a:gd name="T61" fmla="*/ 0 h 264"/>
                  <a:gd name="T62" fmla="*/ 36 w 954"/>
                  <a:gd name="T63" fmla="*/ 0 h 264"/>
                  <a:gd name="T64" fmla="*/ 39 w 954"/>
                  <a:gd name="T65" fmla="*/ 0 h 264"/>
                  <a:gd name="T66" fmla="*/ 39 w 954"/>
                  <a:gd name="T67" fmla="*/ 0 h 264"/>
                  <a:gd name="T68" fmla="*/ 39 w 954"/>
                  <a:gd name="T69" fmla="*/ 0 h 264"/>
                  <a:gd name="T70" fmla="*/ 39 w 954"/>
                  <a:gd name="T71" fmla="*/ 0 h 264"/>
                  <a:gd name="T72" fmla="*/ 39 w 954"/>
                  <a:gd name="T73" fmla="*/ 0 h 2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4"/>
                  <a:gd name="T112" fmla="*/ 0 h 264"/>
                  <a:gd name="T113" fmla="*/ 954 w 954"/>
                  <a:gd name="T114" fmla="*/ 264 h 2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4" h="264">
                    <a:moveTo>
                      <a:pt x="954" y="27"/>
                    </a:moveTo>
                    <a:lnTo>
                      <a:pt x="878" y="35"/>
                    </a:lnTo>
                    <a:lnTo>
                      <a:pt x="805" y="45"/>
                    </a:lnTo>
                    <a:lnTo>
                      <a:pt x="735" y="55"/>
                    </a:lnTo>
                    <a:lnTo>
                      <a:pt x="664" y="67"/>
                    </a:lnTo>
                    <a:lnTo>
                      <a:pt x="597" y="78"/>
                    </a:lnTo>
                    <a:lnTo>
                      <a:pt x="532" y="92"/>
                    </a:lnTo>
                    <a:lnTo>
                      <a:pt x="468" y="105"/>
                    </a:lnTo>
                    <a:lnTo>
                      <a:pt x="407" y="120"/>
                    </a:lnTo>
                    <a:lnTo>
                      <a:pt x="348" y="135"/>
                    </a:lnTo>
                    <a:lnTo>
                      <a:pt x="291" y="150"/>
                    </a:lnTo>
                    <a:lnTo>
                      <a:pt x="238" y="169"/>
                    </a:lnTo>
                    <a:lnTo>
                      <a:pt x="184" y="186"/>
                    </a:lnTo>
                    <a:lnTo>
                      <a:pt x="135" y="204"/>
                    </a:lnTo>
                    <a:lnTo>
                      <a:pt x="87" y="224"/>
                    </a:lnTo>
                    <a:lnTo>
                      <a:pt x="42" y="244"/>
                    </a:lnTo>
                    <a:lnTo>
                      <a:pt x="0" y="264"/>
                    </a:lnTo>
                    <a:lnTo>
                      <a:pt x="42" y="241"/>
                    </a:lnTo>
                    <a:lnTo>
                      <a:pt x="85" y="217"/>
                    </a:lnTo>
                    <a:lnTo>
                      <a:pt x="132" y="196"/>
                    </a:lnTo>
                    <a:lnTo>
                      <a:pt x="182" y="175"/>
                    </a:lnTo>
                    <a:lnTo>
                      <a:pt x="234" y="155"/>
                    </a:lnTo>
                    <a:lnTo>
                      <a:pt x="288" y="135"/>
                    </a:lnTo>
                    <a:lnTo>
                      <a:pt x="345" y="119"/>
                    </a:lnTo>
                    <a:lnTo>
                      <a:pt x="405" y="100"/>
                    </a:lnTo>
                    <a:lnTo>
                      <a:pt x="467" y="85"/>
                    </a:lnTo>
                    <a:lnTo>
                      <a:pt x="530" y="68"/>
                    </a:lnTo>
                    <a:lnTo>
                      <a:pt x="596" y="55"/>
                    </a:lnTo>
                    <a:lnTo>
                      <a:pt x="663" y="42"/>
                    </a:lnTo>
                    <a:lnTo>
                      <a:pt x="733" y="30"/>
                    </a:lnTo>
                    <a:lnTo>
                      <a:pt x="805" y="18"/>
                    </a:lnTo>
                    <a:lnTo>
                      <a:pt x="877" y="8"/>
                    </a:lnTo>
                    <a:lnTo>
                      <a:pt x="952" y="0"/>
                    </a:lnTo>
                    <a:lnTo>
                      <a:pt x="952" y="6"/>
                    </a:lnTo>
                    <a:lnTo>
                      <a:pt x="952" y="13"/>
                    </a:lnTo>
                    <a:lnTo>
                      <a:pt x="952" y="20"/>
                    </a:lnTo>
                    <a:lnTo>
                      <a:pt x="95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39" name="Freeform 105"/>
              <p:cNvSpPr>
                <a:spLocks/>
              </p:cNvSpPr>
              <p:nvPr/>
            </p:nvSpPr>
            <p:spPr bwMode="auto">
              <a:xfrm>
                <a:off x="5801" y="1808"/>
                <a:ext cx="1713" cy="252"/>
              </a:xfrm>
              <a:custGeom>
                <a:avLst/>
                <a:gdLst>
                  <a:gd name="T0" fmla="*/ 132 w 3249"/>
                  <a:gd name="T1" fmla="*/ 1 h 887"/>
                  <a:gd name="T2" fmla="*/ 130 w 3249"/>
                  <a:gd name="T3" fmla="*/ 1 h 887"/>
                  <a:gd name="T4" fmla="*/ 128 w 3249"/>
                  <a:gd name="T5" fmla="*/ 1 h 887"/>
                  <a:gd name="T6" fmla="*/ 125 w 3249"/>
                  <a:gd name="T7" fmla="*/ 1 h 887"/>
                  <a:gd name="T8" fmla="*/ 125 w 3249"/>
                  <a:gd name="T9" fmla="*/ 1 h 887"/>
                  <a:gd name="T10" fmla="*/ 124 w 3249"/>
                  <a:gd name="T11" fmla="*/ 1 h 887"/>
                  <a:gd name="T12" fmla="*/ 120 w 3249"/>
                  <a:gd name="T13" fmla="*/ 1 h 887"/>
                  <a:gd name="T14" fmla="*/ 116 w 3249"/>
                  <a:gd name="T15" fmla="*/ 1 h 887"/>
                  <a:gd name="T16" fmla="*/ 113 w 3249"/>
                  <a:gd name="T17" fmla="*/ 1 h 887"/>
                  <a:gd name="T18" fmla="*/ 109 w 3249"/>
                  <a:gd name="T19" fmla="*/ 1 h 887"/>
                  <a:gd name="T20" fmla="*/ 105 w 3249"/>
                  <a:gd name="T21" fmla="*/ 1 h 887"/>
                  <a:gd name="T22" fmla="*/ 98 w 3249"/>
                  <a:gd name="T23" fmla="*/ 1 h 887"/>
                  <a:gd name="T24" fmla="*/ 92 w 3249"/>
                  <a:gd name="T25" fmla="*/ 1 h 887"/>
                  <a:gd name="T26" fmla="*/ 87 w 3249"/>
                  <a:gd name="T27" fmla="*/ 1 h 887"/>
                  <a:gd name="T28" fmla="*/ 85 w 3249"/>
                  <a:gd name="T29" fmla="*/ 1 h 887"/>
                  <a:gd name="T30" fmla="*/ 85 w 3249"/>
                  <a:gd name="T31" fmla="*/ 2 h 887"/>
                  <a:gd name="T32" fmla="*/ 83 w 3249"/>
                  <a:gd name="T33" fmla="*/ 2 h 887"/>
                  <a:gd name="T34" fmla="*/ 79 w 3249"/>
                  <a:gd name="T35" fmla="*/ 2 h 887"/>
                  <a:gd name="T36" fmla="*/ 74 w 3249"/>
                  <a:gd name="T37" fmla="*/ 2 h 887"/>
                  <a:gd name="T38" fmla="*/ 69 w 3249"/>
                  <a:gd name="T39" fmla="*/ 2 h 887"/>
                  <a:gd name="T40" fmla="*/ 64 w 3249"/>
                  <a:gd name="T41" fmla="*/ 2 h 887"/>
                  <a:gd name="T42" fmla="*/ 60 w 3249"/>
                  <a:gd name="T43" fmla="*/ 2 h 887"/>
                  <a:gd name="T44" fmla="*/ 56 w 3249"/>
                  <a:gd name="T45" fmla="*/ 2 h 887"/>
                  <a:gd name="T46" fmla="*/ 52 w 3249"/>
                  <a:gd name="T47" fmla="*/ 2 h 887"/>
                  <a:gd name="T48" fmla="*/ 51 w 3249"/>
                  <a:gd name="T49" fmla="*/ 1 h 887"/>
                  <a:gd name="T50" fmla="*/ 50 w 3249"/>
                  <a:gd name="T51" fmla="*/ 1 h 887"/>
                  <a:gd name="T52" fmla="*/ 46 w 3249"/>
                  <a:gd name="T53" fmla="*/ 1 h 887"/>
                  <a:gd name="T54" fmla="*/ 42 w 3249"/>
                  <a:gd name="T55" fmla="*/ 1 h 887"/>
                  <a:gd name="T56" fmla="*/ 38 w 3249"/>
                  <a:gd name="T57" fmla="*/ 1 h 887"/>
                  <a:gd name="T58" fmla="*/ 35 w 3249"/>
                  <a:gd name="T59" fmla="*/ 1 h 887"/>
                  <a:gd name="T60" fmla="*/ 31 w 3249"/>
                  <a:gd name="T61" fmla="*/ 1 h 887"/>
                  <a:gd name="T62" fmla="*/ 24 w 3249"/>
                  <a:gd name="T63" fmla="*/ 1 h 887"/>
                  <a:gd name="T64" fmla="*/ 17 w 3249"/>
                  <a:gd name="T65" fmla="*/ 1 h 887"/>
                  <a:gd name="T66" fmla="*/ 13 w 3249"/>
                  <a:gd name="T67" fmla="*/ 1 h 887"/>
                  <a:gd name="T68" fmla="*/ 11 w 3249"/>
                  <a:gd name="T69" fmla="*/ 1 h 887"/>
                  <a:gd name="T70" fmla="*/ 11 w 3249"/>
                  <a:gd name="T71" fmla="*/ 1 h 887"/>
                  <a:gd name="T72" fmla="*/ 8 w 3249"/>
                  <a:gd name="T73" fmla="*/ 1 h 887"/>
                  <a:gd name="T74" fmla="*/ 4 w 3249"/>
                  <a:gd name="T75" fmla="*/ 1 h 887"/>
                  <a:gd name="T76" fmla="*/ 2 w 3249"/>
                  <a:gd name="T77" fmla="*/ 1 h 887"/>
                  <a:gd name="T78" fmla="*/ 1 w 3249"/>
                  <a:gd name="T79" fmla="*/ 1 h 887"/>
                  <a:gd name="T80" fmla="*/ 1 w 3249"/>
                  <a:gd name="T81" fmla="*/ 1 h 887"/>
                  <a:gd name="T82" fmla="*/ 2 w 3249"/>
                  <a:gd name="T83" fmla="*/ 1 h 887"/>
                  <a:gd name="T84" fmla="*/ 5 w 3249"/>
                  <a:gd name="T85" fmla="*/ 1 h 887"/>
                  <a:gd name="T86" fmla="*/ 9 w 3249"/>
                  <a:gd name="T87" fmla="*/ 0 h 887"/>
                  <a:gd name="T88" fmla="*/ 15 w 3249"/>
                  <a:gd name="T89" fmla="*/ 0 h 887"/>
                  <a:gd name="T90" fmla="*/ 21 w 3249"/>
                  <a:gd name="T91" fmla="*/ 0 h 887"/>
                  <a:gd name="T92" fmla="*/ 27 w 3249"/>
                  <a:gd name="T93" fmla="*/ 0 h 887"/>
                  <a:gd name="T94" fmla="*/ 35 w 3249"/>
                  <a:gd name="T95" fmla="*/ 0 h 887"/>
                  <a:gd name="T96" fmla="*/ 43 w 3249"/>
                  <a:gd name="T97" fmla="*/ 0 h 887"/>
                  <a:gd name="T98" fmla="*/ 47 w 3249"/>
                  <a:gd name="T99" fmla="*/ 0 h 887"/>
                  <a:gd name="T100" fmla="*/ 49 w 3249"/>
                  <a:gd name="T101" fmla="*/ 0 h 887"/>
                  <a:gd name="T102" fmla="*/ 53 w 3249"/>
                  <a:gd name="T103" fmla="*/ 0 h 887"/>
                  <a:gd name="T104" fmla="*/ 64 w 3249"/>
                  <a:gd name="T105" fmla="*/ 0 h 887"/>
                  <a:gd name="T106" fmla="*/ 75 w 3249"/>
                  <a:gd name="T107" fmla="*/ 0 h 887"/>
                  <a:gd name="T108" fmla="*/ 85 w 3249"/>
                  <a:gd name="T109" fmla="*/ 0 h 887"/>
                  <a:gd name="T110" fmla="*/ 91 w 3249"/>
                  <a:gd name="T111" fmla="*/ 0 h 887"/>
                  <a:gd name="T112" fmla="*/ 95 w 3249"/>
                  <a:gd name="T113" fmla="*/ 0 h 887"/>
                  <a:gd name="T114" fmla="*/ 107 w 3249"/>
                  <a:gd name="T115" fmla="*/ 0 h 887"/>
                  <a:gd name="T116" fmla="*/ 117 w 3249"/>
                  <a:gd name="T117" fmla="*/ 0 h 887"/>
                  <a:gd name="T118" fmla="*/ 126 w 3249"/>
                  <a:gd name="T119" fmla="*/ 1 h 887"/>
                  <a:gd name="T120" fmla="*/ 131 w 3249"/>
                  <a:gd name="T121" fmla="*/ 1 h 887"/>
                  <a:gd name="T122" fmla="*/ 132 w 3249"/>
                  <a:gd name="T123" fmla="*/ 1 h 8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9"/>
                  <a:gd name="T187" fmla="*/ 0 h 887"/>
                  <a:gd name="T188" fmla="*/ 3249 w 3249"/>
                  <a:gd name="T189" fmla="*/ 887 h 8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9" h="887">
                    <a:moveTo>
                      <a:pt x="3249" y="502"/>
                    </a:moveTo>
                    <a:lnTo>
                      <a:pt x="3247" y="551"/>
                    </a:lnTo>
                    <a:lnTo>
                      <a:pt x="3244" y="598"/>
                    </a:lnTo>
                    <a:lnTo>
                      <a:pt x="3237" y="641"/>
                    </a:lnTo>
                    <a:lnTo>
                      <a:pt x="3227" y="680"/>
                    </a:lnTo>
                    <a:lnTo>
                      <a:pt x="3216" y="716"/>
                    </a:lnTo>
                    <a:lnTo>
                      <a:pt x="3201" y="747"/>
                    </a:lnTo>
                    <a:lnTo>
                      <a:pt x="3184" y="770"/>
                    </a:lnTo>
                    <a:lnTo>
                      <a:pt x="3165" y="788"/>
                    </a:lnTo>
                    <a:lnTo>
                      <a:pt x="3155" y="795"/>
                    </a:lnTo>
                    <a:lnTo>
                      <a:pt x="3144" y="802"/>
                    </a:lnTo>
                    <a:lnTo>
                      <a:pt x="3132" y="808"/>
                    </a:lnTo>
                    <a:lnTo>
                      <a:pt x="3122" y="815"/>
                    </a:lnTo>
                    <a:lnTo>
                      <a:pt x="3109" y="820"/>
                    </a:lnTo>
                    <a:lnTo>
                      <a:pt x="3097" y="827"/>
                    </a:lnTo>
                    <a:lnTo>
                      <a:pt x="3085" y="834"/>
                    </a:lnTo>
                    <a:lnTo>
                      <a:pt x="3072" y="839"/>
                    </a:lnTo>
                    <a:lnTo>
                      <a:pt x="3075" y="815"/>
                    </a:lnTo>
                    <a:lnTo>
                      <a:pt x="3077" y="793"/>
                    </a:lnTo>
                    <a:lnTo>
                      <a:pt x="3077" y="770"/>
                    </a:lnTo>
                    <a:lnTo>
                      <a:pt x="3075" y="748"/>
                    </a:lnTo>
                    <a:lnTo>
                      <a:pt x="3070" y="700"/>
                    </a:lnTo>
                    <a:lnTo>
                      <a:pt x="3060" y="651"/>
                    </a:lnTo>
                    <a:lnTo>
                      <a:pt x="3047" y="604"/>
                    </a:lnTo>
                    <a:lnTo>
                      <a:pt x="3028" y="559"/>
                    </a:lnTo>
                    <a:lnTo>
                      <a:pt x="3005" y="516"/>
                    </a:lnTo>
                    <a:lnTo>
                      <a:pt x="2978" y="474"/>
                    </a:lnTo>
                    <a:lnTo>
                      <a:pt x="2946" y="435"/>
                    </a:lnTo>
                    <a:lnTo>
                      <a:pt x="2911" y="398"/>
                    </a:lnTo>
                    <a:lnTo>
                      <a:pt x="2893" y="382"/>
                    </a:lnTo>
                    <a:lnTo>
                      <a:pt x="2873" y="365"/>
                    </a:lnTo>
                    <a:lnTo>
                      <a:pt x="2854" y="350"/>
                    </a:lnTo>
                    <a:lnTo>
                      <a:pt x="2832" y="336"/>
                    </a:lnTo>
                    <a:lnTo>
                      <a:pt x="2812" y="323"/>
                    </a:lnTo>
                    <a:lnTo>
                      <a:pt x="2791" y="311"/>
                    </a:lnTo>
                    <a:lnTo>
                      <a:pt x="2769" y="300"/>
                    </a:lnTo>
                    <a:lnTo>
                      <a:pt x="2745" y="290"/>
                    </a:lnTo>
                    <a:lnTo>
                      <a:pt x="2724" y="281"/>
                    </a:lnTo>
                    <a:lnTo>
                      <a:pt x="2700" y="275"/>
                    </a:lnTo>
                    <a:lnTo>
                      <a:pt x="2677" y="268"/>
                    </a:lnTo>
                    <a:lnTo>
                      <a:pt x="2652" y="263"/>
                    </a:lnTo>
                    <a:lnTo>
                      <a:pt x="2628" y="258"/>
                    </a:lnTo>
                    <a:lnTo>
                      <a:pt x="2603" y="254"/>
                    </a:lnTo>
                    <a:lnTo>
                      <a:pt x="2580" y="253"/>
                    </a:lnTo>
                    <a:lnTo>
                      <a:pt x="2555" y="253"/>
                    </a:lnTo>
                    <a:lnTo>
                      <a:pt x="2505" y="256"/>
                    </a:lnTo>
                    <a:lnTo>
                      <a:pt x="2456" y="263"/>
                    </a:lnTo>
                    <a:lnTo>
                      <a:pt x="2409" y="275"/>
                    </a:lnTo>
                    <a:lnTo>
                      <a:pt x="2364" y="291"/>
                    </a:lnTo>
                    <a:lnTo>
                      <a:pt x="2322" y="313"/>
                    </a:lnTo>
                    <a:lnTo>
                      <a:pt x="2282" y="338"/>
                    </a:lnTo>
                    <a:lnTo>
                      <a:pt x="2247" y="367"/>
                    </a:lnTo>
                    <a:lnTo>
                      <a:pt x="2213" y="398"/>
                    </a:lnTo>
                    <a:lnTo>
                      <a:pt x="2183" y="434"/>
                    </a:lnTo>
                    <a:lnTo>
                      <a:pt x="2156" y="472"/>
                    </a:lnTo>
                    <a:lnTo>
                      <a:pt x="2133" y="512"/>
                    </a:lnTo>
                    <a:lnTo>
                      <a:pt x="2115" y="556"/>
                    </a:lnTo>
                    <a:lnTo>
                      <a:pt x="2101" y="601"/>
                    </a:lnTo>
                    <a:lnTo>
                      <a:pt x="2091" y="648"/>
                    </a:lnTo>
                    <a:lnTo>
                      <a:pt x="2086" y="698"/>
                    </a:lnTo>
                    <a:lnTo>
                      <a:pt x="2086" y="748"/>
                    </a:lnTo>
                    <a:lnTo>
                      <a:pt x="2090" y="783"/>
                    </a:lnTo>
                    <a:lnTo>
                      <a:pt x="2096" y="819"/>
                    </a:lnTo>
                    <a:lnTo>
                      <a:pt x="2105" y="854"/>
                    </a:lnTo>
                    <a:lnTo>
                      <a:pt x="2115" y="887"/>
                    </a:lnTo>
                    <a:lnTo>
                      <a:pt x="2088" y="885"/>
                    </a:lnTo>
                    <a:lnTo>
                      <a:pt x="2061" y="885"/>
                    </a:lnTo>
                    <a:lnTo>
                      <a:pt x="2033" y="884"/>
                    </a:lnTo>
                    <a:lnTo>
                      <a:pt x="2006" y="882"/>
                    </a:lnTo>
                    <a:lnTo>
                      <a:pt x="1977" y="880"/>
                    </a:lnTo>
                    <a:lnTo>
                      <a:pt x="1949" y="880"/>
                    </a:lnTo>
                    <a:lnTo>
                      <a:pt x="1922" y="879"/>
                    </a:lnTo>
                    <a:lnTo>
                      <a:pt x="1894" y="877"/>
                    </a:lnTo>
                    <a:lnTo>
                      <a:pt x="1865" y="877"/>
                    </a:lnTo>
                    <a:lnTo>
                      <a:pt x="1837" y="875"/>
                    </a:lnTo>
                    <a:lnTo>
                      <a:pt x="1808" y="875"/>
                    </a:lnTo>
                    <a:lnTo>
                      <a:pt x="1778" y="875"/>
                    </a:lnTo>
                    <a:lnTo>
                      <a:pt x="1750" y="874"/>
                    </a:lnTo>
                    <a:lnTo>
                      <a:pt x="1721" y="874"/>
                    </a:lnTo>
                    <a:lnTo>
                      <a:pt x="1691" y="874"/>
                    </a:lnTo>
                    <a:lnTo>
                      <a:pt x="1663" y="874"/>
                    </a:lnTo>
                    <a:lnTo>
                      <a:pt x="1636" y="874"/>
                    </a:lnTo>
                    <a:lnTo>
                      <a:pt x="1609" y="874"/>
                    </a:lnTo>
                    <a:lnTo>
                      <a:pt x="1581" y="874"/>
                    </a:lnTo>
                    <a:lnTo>
                      <a:pt x="1554" y="874"/>
                    </a:lnTo>
                    <a:lnTo>
                      <a:pt x="1529" y="875"/>
                    </a:lnTo>
                    <a:lnTo>
                      <a:pt x="1502" y="875"/>
                    </a:lnTo>
                    <a:lnTo>
                      <a:pt x="1475" y="875"/>
                    </a:lnTo>
                    <a:lnTo>
                      <a:pt x="1449" y="875"/>
                    </a:lnTo>
                    <a:lnTo>
                      <a:pt x="1424" y="877"/>
                    </a:lnTo>
                    <a:lnTo>
                      <a:pt x="1397" y="877"/>
                    </a:lnTo>
                    <a:lnTo>
                      <a:pt x="1372" y="877"/>
                    </a:lnTo>
                    <a:lnTo>
                      <a:pt x="1345" y="879"/>
                    </a:lnTo>
                    <a:lnTo>
                      <a:pt x="1320" y="879"/>
                    </a:lnTo>
                    <a:lnTo>
                      <a:pt x="1293" y="879"/>
                    </a:lnTo>
                    <a:lnTo>
                      <a:pt x="1268" y="880"/>
                    </a:lnTo>
                    <a:lnTo>
                      <a:pt x="1243" y="880"/>
                    </a:lnTo>
                    <a:lnTo>
                      <a:pt x="1248" y="849"/>
                    </a:lnTo>
                    <a:lnTo>
                      <a:pt x="1253" y="815"/>
                    </a:lnTo>
                    <a:lnTo>
                      <a:pt x="1255" y="782"/>
                    </a:lnTo>
                    <a:lnTo>
                      <a:pt x="1253" y="748"/>
                    </a:lnTo>
                    <a:lnTo>
                      <a:pt x="1248" y="700"/>
                    </a:lnTo>
                    <a:lnTo>
                      <a:pt x="1238" y="651"/>
                    </a:lnTo>
                    <a:lnTo>
                      <a:pt x="1224" y="604"/>
                    </a:lnTo>
                    <a:lnTo>
                      <a:pt x="1206" y="559"/>
                    </a:lnTo>
                    <a:lnTo>
                      <a:pt x="1183" y="516"/>
                    </a:lnTo>
                    <a:lnTo>
                      <a:pt x="1156" y="474"/>
                    </a:lnTo>
                    <a:lnTo>
                      <a:pt x="1124" y="435"/>
                    </a:lnTo>
                    <a:lnTo>
                      <a:pt x="1089" y="398"/>
                    </a:lnTo>
                    <a:lnTo>
                      <a:pt x="1070" y="382"/>
                    </a:lnTo>
                    <a:lnTo>
                      <a:pt x="1050" y="365"/>
                    </a:lnTo>
                    <a:lnTo>
                      <a:pt x="1030" y="350"/>
                    </a:lnTo>
                    <a:lnTo>
                      <a:pt x="1010" y="336"/>
                    </a:lnTo>
                    <a:lnTo>
                      <a:pt x="988" y="323"/>
                    </a:lnTo>
                    <a:lnTo>
                      <a:pt x="968" y="311"/>
                    </a:lnTo>
                    <a:lnTo>
                      <a:pt x="945" y="300"/>
                    </a:lnTo>
                    <a:lnTo>
                      <a:pt x="923" y="290"/>
                    </a:lnTo>
                    <a:lnTo>
                      <a:pt x="900" y="281"/>
                    </a:lnTo>
                    <a:lnTo>
                      <a:pt x="878" y="275"/>
                    </a:lnTo>
                    <a:lnTo>
                      <a:pt x="855" y="268"/>
                    </a:lnTo>
                    <a:lnTo>
                      <a:pt x="830" y="263"/>
                    </a:lnTo>
                    <a:lnTo>
                      <a:pt x="806" y="258"/>
                    </a:lnTo>
                    <a:lnTo>
                      <a:pt x="781" y="254"/>
                    </a:lnTo>
                    <a:lnTo>
                      <a:pt x="758" y="253"/>
                    </a:lnTo>
                    <a:lnTo>
                      <a:pt x="732" y="253"/>
                    </a:lnTo>
                    <a:lnTo>
                      <a:pt x="682" y="256"/>
                    </a:lnTo>
                    <a:lnTo>
                      <a:pt x="634" y="263"/>
                    </a:lnTo>
                    <a:lnTo>
                      <a:pt x="587" y="275"/>
                    </a:lnTo>
                    <a:lnTo>
                      <a:pt x="542" y="291"/>
                    </a:lnTo>
                    <a:lnTo>
                      <a:pt x="500" y="313"/>
                    </a:lnTo>
                    <a:lnTo>
                      <a:pt x="460" y="338"/>
                    </a:lnTo>
                    <a:lnTo>
                      <a:pt x="425" y="367"/>
                    </a:lnTo>
                    <a:lnTo>
                      <a:pt x="391" y="398"/>
                    </a:lnTo>
                    <a:lnTo>
                      <a:pt x="361" y="434"/>
                    </a:lnTo>
                    <a:lnTo>
                      <a:pt x="334" y="472"/>
                    </a:lnTo>
                    <a:lnTo>
                      <a:pt x="311" y="512"/>
                    </a:lnTo>
                    <a:lnTo>
                      <a:pt x="292" y="556"/>
                    </a:lnTo>
                    <a:lnTo>
                      <a:pt x="279" y="601"/>
                    </a:lnTo>
                    <a:lnTo>
                      <a:pt x="269" y="648"/>
                    </a:lnTo>
                    <a:lnTo>
                      <a:pt x="264" y="698"/>
                    </a:lnTo>
                    <a:lnTo>
                      <a:pt x="264" y="748"/>
                    </a:lnTo>
                    <a:lnTo>
                      <a:pt x="266" y="770"/>
                    </a:lnTo>
                    <a:lnTo>
                      <a:pt x="269" y="790"/>
                    </a:lnTo>
                    <a:lnTo>
                      <a:pt x="272" y="812"/>
                    </a:lnTo>
                    <a:lnTo>
                      <a:pt x="277" y="834"/>
                    </a:lnTo>
                    <a:lnTo>
                      <a:pt x="247" y="824"/>
                    </a:lnTo>
                    <a:lnTo>
                      <a:pt x="217" y="814"/>
                    </a:lnTo>
                    <a:lnTo>
                      <a:pt x="190" y="802"/>
                    </a:lnTo>
                    <a:lnTo>
                      <a:pt x="165" y="790"/>
                    </a:lnTo>
                    <a:lnTo>
                      <a:pt x="140" y="777"/>
                    </a:lnTo>
                    <a:lnTo>
                      <a:pt x="117" y="762"/>
                    </a:lnTo>
                    <a:lnTo>
                      <a:pt x="97" y="747"/>
                    </a:lnTo>
                    <a:lnTo>
                      <a:pt x="77" y="731"/>
                    </a:lnTo>
                    <a:lnTo>
                      <a:pt x="63" y="718"/>
                    </a:lnTo>
                    <a:lnTo>
                      <a:pt x="51" y="698"/>
                    </a:lnTo>
                    <a:lnTo>
                      <a:pt x="40" y="675"/>
                    </a:lnTo>
                    <a:lnTo>
                      <a:pt x="30" y="648"/>
                    </a:lnTo>
                    <a:lnTo>
                      <a:pt x="21" y="618"/>
                    </a:lnTo>
                    <a:lnTo>
                      <a:pt x="13" y="583"/>
                    </a:lnTo>
                    <a:lnTo>
                      <a:pt x="6" y="547"/>
                    </a:lnTo>
                    <a:lnTo>
                      <a:pt x="3" y="509"/>
                    </a:lnTo>
                    <a:lnTo>
                      <a:pt x="0" y="470"/>
                    </a:lnTo>
                    <a:lnTo>
                      <a:pt x="0" y="435"/>
                    </a:lnTo>
                    <a:lnTo>
                      <a:pt x="3" y="403"/>
                    </a:lnTo>
                    <a:lnTo>
                      <a:pt x="6" y="373"/>
                    </a:lnTo>
                    <a:lnTo>
                      <a:pt x="23" y="357"/>
                    </a:lnTo>
                    <a:lnTo>
                      <a:pt x="40" y="340"/>
                    </a:lnTo>
                    <a:lnTo>
                      <a:pt x="60" y="325"/>
                    </a:lnTo>
                    <a:lnTo>
                      <a:pt x="80" y="308"/>
                    </a:lnTo>
                    <a:lnTo>
                      <a:pt x="102" y="293"/>
                    </a:lnTo>
                    <a:lnTo>
                      <a:pt x="125" y="278"/>
                    </a:lnTo>
                    <a:lnTo>
                      <a:pt x="150" y="263"/>
                    </a:lnTo>
                    <a:lnTo>
                      <a:pt x="177" y="248"/>
                    </a:lnTo>
                    <a:lnTo>
                      <a:pt x="204" y="233"/>
                    </a:lnTo>
                    <a:lnTo>
                      <a:pt x="234" y="219"/>
                    </a:lnTo>
                    <a:lnTo>
                      <a:pt x="264" y="206"/>
                    </a:lnTo>
                    <a:lnTo>
                      <a:pt x="296" y="193"/>
                    </a:lnTo>
                    <a:lnTo>
                      <a:pt x="328" y="179"/>
                    </a:lnTo>
                    <a:lnTo>
                      <a:pt x="361" y="166"/>
                    </a:lnTo>
                    <a:lnTo>
                      <a:pt x="396" y="152"/>
                    </a:lnTo>
                    <a:lnTo>
                      <a:pt x="433" y="141"/>
                    </a:lnTo>
                    <a:lnTo>
                      <a:pt x="471" y="129"/>
                    </a:lnTo>
                    <a:lnTo>
                      <a:pt x="510" y="117"/>
                    </a:lnTo>
                    <a:lnTo>
                      <a:pt x="548" y="107"/>
                    </a:lnTo>
                    <a:lnTo>
                      <a:pt x="590" y="95"/>
                    </a:lnTo>
                    <a:lnTo>
                      <a:pt x="632" y="85"/>
                    </a:lnTo>
                    <a:lnTo>
                      <a:pt x="674" y="75"/>
                    </a:lnTo>
                    <a:lnTo>
                      <a:pt x="717" y="65"/>
                    </a:lnTo>
                    <a:lnTo>
                      <a:pt x="763" y="57"/>
                    </a:lnTo>
                    <a:lnTo>
                      <a:pt x="808" y="49"/>
                    </a:lnTo>
                    <a:lnTo>
                      <a:pt x="855" y="40"/>
                    </a:lnTo>
                    <a:lnTo>
                      <a:pt x="903" y="32"/>
                    </a:lnTo>
                    <a:lnTo>
                      <a:pt x="952" y="25"/>
                    </a:lnTo>
                    <a:lnTo>
                      <a:pt x="1000" y="18"/>
                    </a:lnTo>
                    <a:lnTo>
                      <a:pt x="1050" y="12"/>
                    </a:lnTo>
                    <a:lnTo>
                      <a:pt x="1101" y="5"/>
                    </a:lnTo>
                    <a:lnTo>
                      <a:pt x="1152" y="0"/>
                    </a:lnTo>
                    <a:lnTo>
                      <a:pt x="1157" y="7"/>
                    </a:lnTo>
                    <a:lnTo>
                      <a:pt x="1164" y="15"/>
                    </a:lnTo>
                    <a:lnTo>
                      <a:pt x="1171" y="22"/>
                    </a:lnTo>
                    <a:lnTo>
                      <a:pt x="1179" y="30"/>
                    </a:lnTo>
                    <a:lnTo>
                      <a:pt x="1188" y="37"/>
                    </a:lnTo>
                    <a:lnTo>
                      <a:pt x="1198" y="44"/>
                    </a:lnTo>
                    <a:lnTo>
                      <a:pt x="1208" y="50"/>
                    </a:lnTo>
                    <a:lnTo>
                      <a:pt x="1219" y="57"/>
                    </a:lnTo>
                    <a:lnTo>
                      <a:pt x="1263" y="77"/>
                    </a:lnTo>
                    <a:lnTo>
                      <a:pt x="1313" y="95"/>
                    </a:lnTo>
                    <a:lnTo>
                      <a:pt x="1370" y="110"/>
                    </a:lnTo>
                    <a:lnTo>
                      <a:pt x="1432" y="122"/>
                    </a:lnTo>
                    <a:lnTo>
                      <a:pt x="1499" y="131"/>
                    </a:lnTo>
                    <a:lnTo>
                      <a:pt x="1567" y="139"/>
                    </a:lnTo>
                    <a:lnTo>
                      <a:pt x="1639" y="142"/>
                    </a:lnTo>
                    <a:lnTo>
                      <a:pt x="1713" y="144"/>
                    </a:lnTo>
                    <a:lnTo>
                      <a:pt x="1785" y="142"/>
                    </a:lnTo>
                    <a:lnTo>
                      <a:pt x="1855" y="139"/>
                    </a:lnTo>
                    <a:lnTo>
                      <a:pt x="1924" y="131"/>
                    </a:lnTo>
                    <a:lnTo>
                      <a:pt x="1989" y="122"/>
                    </a:lnTo>
                    <a:lnTo>
                      <a:pt x="2051" y="110"/>
                    </a:lnTo>
                    <a:lnTo>
                      <a:pt x="2106" y="95"/>
                    </a:lnTo>
                    <a:lnTo>
                      <a:pt x="2155" y="77"/>
                    </a:lnTo>
                    <a:lnTo>
                      <a:pt x="2195" y="57"/>
                    </a:lnTo>
                    <a:lnTo>
                      <a:pt x="2208" y="49"/>
                    </a:lnTo>
                    <a:lnTo>
                      <a:pt x="2222" y="39"/>
                    </a:lnTo>
                    <a:lnTo>
                      <a:pt x="2232" y="30"/>
                    </a:lnTo>
                    <a:lnTo>
                      <a:pt x="2242" y="20"/>
                    </a:lnTo>
                    <a:lnTo>
                      <a:pt x="2250" y="20"/>
                    </a:lnTo>
                    <a:lnTo>
                      <a:pt x="2324" y="32"/>
                    </a:lnTo>
                    <a:lnTo>
                      <a:pt x="2397" y="45"/>
                    </a:lnTo>
                    <a:lnTo>
                      <a:pt x="2471" y="60"/>
                    </a:lnTo>
                    <a:lnTo>
                      <a:pt x="2543" y="77"/>
                    </a:lnTo>
                    <a:lnTo>
                      <a:pt x="2613" y="94"/>
                    </a:lnTo>
                    <a:lnTo>
                      <a:pt x="2682" y="114"/>
                    </a:lnTo>
                    <a:lnTo>
                      <a:pt x="2749" y="134"/>
                    </a:lnTo>
                    <a:lnTo>
                      <a:pt x="2812" y="156"/>
                    </a:lnTo>
                    <a:lnTo>
                      <a:pt x="2876" y="177"/>
                    </a:lnTo>
                    <a:lnTo>
                      <a:pt x="2935" y="203"/>
                    </a:lnTo>
                    <a:lnTo>
                      <a:pt x="2991" y="226"/>
                    </a:lnTo>
                    <a:lnTo>
                      <a:pt x="3045" y="253"/>
                    </a:lnTo>
                    <a:lnTo>
                      <a:pt x="3097" y="278"/>
                    </a:lnTo>
                    <a:lnTo>
                      <a:pt x="3142" y="305"/>
                    </a:lnTo>
                    <a:lnTo>
                      <a:pt x="3186" y="331"/>
                    </a:lnTo>
                    <a:lnTo>
                      <a:pt x="3224" y="360"/>
                    </a:lnTo>
                    <a:lnTo>
                      <a:pt x="3227" y="355"/>
                    </a:lnTo>
                    <a:lnTo>
                      <a:pt x="3236" y="387"/>
                    </a:lnTo>
                    <a:lnTo>
                      <a:pt x="3242" y="423"/>
                    </a:lnTo>
                    <a:lnTo>
                      <a:pt x="3247" y="462"/>
                    </a:lnTo>
                    <a:lnTo>
                      <a:pt x="3249" y="50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0" name="Freeform 106"/>
              <p:cNvSpPr>
                <a:spLocks/>
              </p:cNvSpPr>
              <p:nvPr/>
            </p:nvSpPr>
            <p:spPr bwMode="auto">
              <a:xfrm>
                <a:off x="6544" y="1687"/>
                <a:ext cx="35" cy="28"/>
              </a:xfrm>
              <a:custGeom>
                <a:avLst/>
                <a:gdLst>
                  <a:gd name="T0" fmla="*/ 1 w 67"/>
                  <a:gd name="T1" fmla="*/ 0 h 101"/>
                  <a:gd name="T2" fmla="*/ 1 w 67"/>
                  <a:gd name="T3" fmla="*/ 0 h 101"/>
                  <a:gd name="T4" fmla="*/ 1 w 67"/>
                  <a:gd name="T5" fmla="*/ 0 h 101"/>
                  <a:gd name="T6" fmla="*/ 1 w 67"/>
                  <a:gd name="T7" fmla="*/ 0 h 101"/>
                  <a:gd name="T8" fmla="*/ 1 w 67"/>
                  <a:gd name="T9" fmla="*/ 0 h 101"/>
                  <a:gd name="T10" fmla="*/ 1 w 67"/>
                  <a:gd name="T11" fmla="*/ 0 h 101"/>
                  <a:gd name="T12" fmla="*/ 2 w 67"/>
                  <a:gd name="T13" fmla="*/ 0 h 101"/>
                  <a:gd name="T14" fmla="*/ 2 w 67"/>
                  <a:gd name="T15" fmla="*/ 0 h 101"/>
                  <a:gd name="T16" fmla="*/ 2 w 67"/>
                  <a:gd name="T17" fmla="*/ 0 h 101"/>
                  <a:gd name="T18" fmla="*/ 2 w 67"/>
                  <a:gd name="T19" fmla="*/ 0 h 101"/>
                  <a:gd name="T20" fmla="*/ 2 w 67"/>
                  <a:gd name="T21" fmla="*/ 0 h 101"/>
                  <a:gd name="T22" fmla="*/ 2 w 67"/>
                  <a:gd name="T23" fmla="*/ 0 h 101"/>
                  <a:gd name="T24" fmla="*/ 2 w 67"/>
                  <a:gd name="T25" fmla="*/ 0 h 101"/>
                  <a:gd name="T26" fmla="*/ 2 w 67"/>
                  <a:gd name="T27" fmla="*/ 0 h 101"/>
                  <a:gd name="T28" fmla="*/ 2 w 67"/>
                  <a:gd name="T29" fmla="*/ 0 h 101"/>
                  <a:gd name="T30" fmla="*/ 1 w 67"/>
                  <a:gd name="T31" fmla="*/ 0 h 101"/>
                  <a:gd name="T32" fmla="*/ 1 w 67"/>
                  <a:gd name="T33" fmla="*/ 0 h 101"/>
                  <a:gd name="T34" fmla="*/ 1 w 67"/>
                  <a:gd name="T35" fmla="*/ 0 h 101"/>
                  <a:gd name="T36" fmla="*/ 1 w 67"/>
                  <a:gd name="T37" fmla="*/ 0 h 101"/>
                  <a:gd name="T38" fmla="*/ 0 w 67"/>
                  <a:gd name="T39" fmla="*/ 0 h 101"/>
                  <a:gd name="T40" fmla="*/ 0 w 67"/>
                  <a:gd name="T41" fmla="*/ 0 h 101"/>
                  <a:gd name="T42" fmla="*/ 1 w 67"/>
                  <a:gd name="T43" fmla="*/ 0 h 101"/>
                  <a:gd name="T44" fmla="*/ 1 w 67"/>
                  <a:gd name="T45" fmla="*/ 0 h 101"/>
                  <a:gd name="T46" fmla="*/ 1 w 67"/>
                  <a:gd name="T47" fmla="*/ 0 h 101"/>
                  <a:gd name="T48" fmla="*/ 1 w 67"/>
                  <a:gd name="T49" fmla="*/ 0 h 101"/>
                  <a:gd name="T50" fmla="*/ 1 w 67"/>
                  <a:gd name="T51" fmla="*/ 0 h 101"/>
                  <a:gd name="T52" fmla="*/ 1 w 67"/>
                  <a:gd name="T53" fmla="*/ 0 h 101"/>
                  <a:gd name="T54" fmla="*/ 1 w 67"/>
                  <a:gd name="T55" fmla="*/ 0 h 101"/>
                  <a:gd name="T56" fmla="*/ 1 w 67"/>
                  <a:gd name="T57" fmla="*/ 0 h 101"/>
                  <a:gd name="T58" fmla="*/ 1 w 67"/>
                  <a:gd name="T59" fmla="*/ 0 h 101"/>
                  <a:gd name="T60" fmla="*/ 1 w 67"/>
                  <a:gd name="T61" fmla="*/ 0 h 101"/>
                  <a:gd name="T62" fmla="*/ 1 w 67"/>
                  <a:gd name="T63" fmla="*/ 0 h 101"/>
                  <a:gd name="T64" fmla="*/ 2 w 67"/>
                  <a:gd name="T65" fmla="*/ 0 h 101"/>
                  <a:gd name="T66" fmla="*/ 2 w 67"/>
                  <a:gd name="T67" fmla="*/ 0 h 101"/>
                  <a:gd name="T68" fmla="*/ 2 w 67"/>
                  <a:gd name="T69" fmla="*/ 0 h 101"/>
                  <a:gd name="T70" fmla="*/ 3 w 67"/>
                  <a:gd name="T71" fmla="*/ 0 h 101"/>
                  <a:gd name="T72" fmla="*/ 3 w 67"/>
                  <a:gd name="T73" fmla="*/ 0 h 101"/>
                  <a:gd name="T74" fmla="*/ 3 w 67"/>
                  <a:gd name="T75" fmla="*/ 0 h 101"/>
                  <a:gd name="T76" fmla="*/ 2 w 67"/>
                  <a:gd name="T77" fmla="*/ 0 h 101"/>
                  <a:gd name="T78" fmla="*/ 2 w 67"/>
                  <a:gd name="T79" fmla="*/ 0 h 101"/>
                  <a:gd name="T80" fmla="*/ 1 w 67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1"/>
                  <a:gd name="T125" fmla="*/ 67 w 67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1">
                    <a:moveTo>
                      <a:pt x="27" y="0"/>
                    </a:moveTo>
                    <a:lnTo>
                      <a:pt x="25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27" y="8"/>
                    </a:lnTo>
                    <a:lnTo>
                      <a:pt x="37" y="20"/>
                    </a:lnTo>
                    <a:lnTo>
                      <a:pt x="43" y="34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2" y="50"/>
                    </a:lnTo>
                    <a:lnTo>
                      <a:pt x="37" y="44"/>
                    </a:lnTo>
                    <a:lnTo>
                      <a:pt x="28" y="39"/>
                    </a:lnTo>
                    <a:lnTo>
                      <a:pt x="22" y="37"/>
                    </a:lnTo>
                    <a:lnTo>
                      <a:pt x="11" y="40"/>
                    </a:lnTo>
                    <a:lnTo>
                      <a:pt x="5" y="47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3" y="80"/>
                    </a:lnTo>
                    <a:lnTo>
                      <a:pt x="8" y="90"/>
                    </a:lnTo>
                    <a:lnTo>
                      <a:pt x="15" y="97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7"/>
                    </a:lnTo>
                    <a:lnTo>
                      <a:pt x="58" y="85"/>
                    </a:lnTo>
                    <a:lnTo>
                      <a:pt x="65" y="70"/>
                    </a:lnTo>
                    <a:lnTo>
                      <a:pt x="67" y="50"/>
                    </a:lnTo>
                    <a:lnTo>
                      <a:pt x="63" y="30"/>
                    </a:lnTo>
                    <a:lnTo>
                      <a:pt x="53" y="15"/>
                    </a:lnTo>
                    <a:lnTo>
                      <a:pt x="4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1" name="Freeform 107"/>
              <p:cNvSpPr>
                <a:spLocks/>
              </p:cNvSpPr>
              <p:nvPr/>
            </p:nvSpPr>
            <p:spPr bwMode="auto">
              <a:xfrm>
                <a:off x="6636" y="1688"/>
                <a:ext cx="35" cy="28"/>
              </a:xfrm>
              <a:custGeom>
                <a:avLst/>
                <a:gdLst>
                  <a:gd name="T0" fmla="*/ 1 w 65"/>
                  <a:gd name="T1" fmla="*/ 0 h 101"/>
                  <a:gd name="T2" fmla="*/ 1 w 65"/>
                  <a:gd name="T3" fmla="*/ 0 h 101"/>
                  <a:gd name="T4" fmla="*/ 1 w 65"/>
                  <a:gd name="T5" fmla="*/ 0 h 101"/>
                  <a:gd name="T6" fmla="*/ 1 w 65"/>
                  <a:gd name="T7" fmla="*/ 0 h 101"/>
                  <a:gd name="T8" fmla="*/ 1 w 65"/>
                  <a:gd name="T9" fmla="*/ 0 h 101"/>
                  <a:gd name="T10" fmla="*/ 1 w 65"/>
                  <a:gd name="T11" fmla="*/ 0 h 101"/>
                  <a:gd name="T12" fmla="*/ 2 w 65"/>
                  <a:gd name="T13" fmla="*/ 0 h 101"/>
                  <a:gd name="T14" fmla="*/ 2 w 65"/>
                  <a:gd name="T15" fmla="*/ 0 h 101"/>
                  <a:gd name="T16" fmla="*/ 2 w 65"/>
                  <a:gd name="T17" fmla="*/ 0 h 101"/>
                  <a:gd name="T18" fmla="*/ 2 w 65"/>
                  <a:gd name="T19" fmla="*/ 0 h 101"/>
                  <a:gd name="T20" fmla="*/ 3 w 65"/>
                  <a:gd name="T21" fmla="*/ 0 h 101"/>
                  <a:gd name="T22" fmla="*/ 3 w 65"/>
                  <a:gd name="T23" fmla="*/ 0 h 101"/>
                  <a:gd name="T24" fmla="*/ 3 w 65"/>
                  <a:gd name="T25" fmla="*/ 0 h 101"/>
                  <a:gd name="T26" fmla="*/ 3 w 65"/>
                  <a:gd name="T27" fmla="*/ 0 h 101"/>
                  <a:gd name="T28" fmla="*/ 3 w 65"/>
                  <a:gd name="T29" fmla="*/ 0 h 101"/>
                  <a:gd name="T30" fmla="*/ 2 w 65"/>
                  <a:gd name="T31" fmla="*/ 0 h 101"/>
                  <a:gd name="T32" fmla="*/ 1 w 65"/>
                  <a:gd name="T33" fmla="*/ 0 h 101"/>
                  <a:gd name="T34" fmla="*/ 1 w 65"/>
                  <a:gd name="T35" fmla="*/ 0 h 101"/>
                  <a:gd name="T36" fmla="*/ 1 w 65"/>
                  <a:gd name="T37" fmla="*/ 0 h 101"/>
                  <a:gd name="T38" fmla="*/ 1 w 65"/>
                  <a:gd name="T39" fmla="*/ 0 h 101"/>
                  <a:gd name="T40" fmla="*/ 1 w 65"/>
                  <a:gd name="T41" fmla="*/ 0 h 101"/>
                  <a:gd name="T42" fmla="*/ 1 w 65"/>
                  <a:gd name="T43" fmla="*/ 0 h 101"/>
                  <a:gd name="T44" fmla="*/ 2 w 65"/>
                  <a:gd name="T45" fmla="*/ 0 h 101"/>
                  <a:gd name="T46" fmla="*/ 2 w 65"/>
                  <a:gd name="T47" fmla="*/ 0 h 101"/>
                  <a:gd name="T48" fmla="*/ 2 w 65"/>
                  <a:gd name="T49" fmla="*/ 0 h 101"/>
                  <a:gd name="T50" fmla="*/ 2 w 65"/>
                  <a:gd name="T51" fmla="*/ 0 h 101"/>
                  <a:gd name="T52" fmla="*/ 2 w 65"/>
                  <a:gd name="T53" fmla="*/ 0 h 101"/>
                  <a:gd name="T54" fmla="*/ 2 w 65"/>
                  <a:gd name="T55" fmla="*/ 0 h 101"/>
                  <a:gd name="T56" fmla="*/ 2 w 65"/>
                  <a:gd name="T57" fmla="*/ 0 h 101"/>
                  <a:gd name="T58" fmla="*/ 2 w 65"/>
                  <a:gd name="T59" fmla="*/ 0 h 101"/>
                  <a:gd name="T60" fmla="*/ 2 w 65"/>
                  <a:gd name="T61" fmla="*/ 0 h 101"/>
                  <a:gd name="T62" fmla="*/ 2 w 65"/>
                  <a:gd name="T63" fmla="*/ 0 h 101"/>
                  <a:gd name="T64" fmla="*/ 1 w 65"/>
                  <a:gd name="T65" fmla="*/ 0 h 101"/>
                  <a:gd name="T66" fmla="*/ 1 w 65"/>
                  <a:gd name="T67" fmla="*/ 0 h 101"/>
                  <a:gd name="T68" fmla="*/ 1 w 65"/>
                  <a:gd name="T69" fmla="*/ 0 h 101"/>
                  <a:gd name="T70" fmla="*/ 1 w 65"/>
                  <a:gd name="T71" fmla="*/ 0 h 101"/>
                  <a:gd name="T72" fmla="*/ 0 w 65"/>
                  <a:gd name="T73" fmla="*/ 0 h 101"/>
                  <a:gd name="T74" fmla="*/ 1 w 65"/>
                  <a:gd name="T75" fmla="*/ 0 h 101"/>
                  <a:gd name="T76" fmla="*/ 1 w 65"/>
                  <a:gd name="T77" fmla="*/ 0 h 101"/>
                  <a:gd name="T78" fmla="*/ 1 w 65"/>
                  <a:gd name="T79" fmla="*/ 0 h 101"/>
                  <a:gd name="T80" fmla="*/ 1 w 65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"/>
                  <a:gd name="T124" fmla="*/ 0 h 101"/>
                  <a:gd name="T125" fmla="*/ 65 w 6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" h="101">
                    <a:moveTo>
                      <a:pt x="25" y="99"/>
                    </a:moveTo>
                    <a:lnTo>
                      <a:pt x="25" y="99"/>
                    </a:lnTo>
                    <a:lnTo>
                      <a:pt x="27" y="99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8"/>
                    </a:lnTo>
                    <a:lnTo>
                      <a:pt x="57" y="86"/>
                    </a:lnTo>
                    <a:lnTo>
                      <a:pt x="63" y="69"/>
                    </a:lnTo>
                    <a:lnTo>
                      <a:pt x="65" y="51"/>
                    </a:lnTo>
                    <a:lnTo>
                      <a:pt x="62" y="31"/>
                    </a:lnTo>
                    <a:lnTo>
                      <a:pt x="53" y="15"/>
                    </a:lnTo>
                    <a:lnTo>
                      <a:pt x="42" y="4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27" y="9"/>
                    </a:lnTo>
                    <a:lnTo>
                      <a:pt x="37" y="21"/>
                    </a:lnTo>
                    <a:lnTo>
                      <a:pt x="43" y="34"/>
                    </a:lnTo>
                    <a:lnTo>
                      <a:pt x="45" y="51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5" y="59"/>
                    </a:lnTo>
                    <a:lnTo>
                      <a:pt x="42" y="51"/>
                    </a:lnTo>
                    <a:lnTo>
                      <a:pt x="37" y="44"/>
                    </a:lnTo>
                    <a:lnTo>
                      <a:pt x="30" y="39"/>
                    </a:lnTo>
                    <a:lnTo>
                      <a:pt x="22" y="37"/>
                    </a:lnTo>
                    <a:lnTo>
                      <a:pt x="13" y="39"/>
                    </a:lnTo>
                    <a:lnTo>
                      <a:pt x="6" y="46"/>
                    </a:lnTo>
                    <a:lnTo>
                      <a:pt x="1" y="56"/>
                    </a:lnTo>
                    <a:lnTo>
                      <a:pt x="0" y="69"/>
                    </a:lnTo>
                    <a:lnTo>
                      <a:pt x="3" y="81"/>
                    </a:lnTo>
                    <a:lnTo>
                      <a:pt x="8" y="91"/>
                    </a:lnTo>
                    <a:lnTo>
                      <a:pt x="15" y="98"/>
                    </a:lnTo>
                    <a:lnTo>
                      <a:pt x="25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2" name="Freeform 108"/>
              <p:cNvSpPr>
                <a:spLocks/>
              </p:cNvSpPr>
              <p:nvPr/>
            </p:nvSpPr>
            <p:spPr bwMode="auto">
              <a:xfrm>
                <a:off x="6055" y="1944"/>
                <a:ext cx="311" cy="167"/>
              </a:xfrm>
              <a:custGeom>
                <a:avLst/>
                <a:gdLst>
                  <a:gd name="T0" fmla="*/ 10 w 591"/>
                  <a:gd name="T1" fmla="*/ 0 h 589"/>
                  <a:gd name="T2" fmla="*/ 8 w 591"/>
                  <a:gd name="T3" fmla="*/ 0 h 589"/>
                  <a:gd name="T4" fmla="*/ 6 w 591"/>
                  <a:gd name="T5" fmla="*/ 0 h 589"/>
                  <a:gd name="T6" fmla="*/ 4 w 591"/>
                  <a:gd name="T7" fmla="*/ 0 h 589"/>
                  <a:gd name="T8" fmla="*/ 2 w 591"/>
                  <a:gd name="T9" fmla="*/ 0 h 589"/>
                  <a:gd name="T10" fmla="*/ 1 w 591"/>
                  <a:gd name="T11" fmla="*/ 0 h 589"/>
                  <a:gd name="T12" fmla="*/ 1 w 591"/>
                  <a:gd name="T13" fmla="*/ 0 h 589"/>
                  <a:gd name="T14" fmla="*/ 0 w 591"/>
                  <a:gd name="T15" fmla="*/ 1 h 589"/>
                  <a:gd name="T16" fmla="*/ 1 w 591"/>
                  <a:gd name="T17" fmla="*/ 1 h 589"/>
                  <a:gd name="T18" fmla="*/ 1 w 591"/>
                  <a:gd name="T19" fmla="*/ 1 h 589"/>
                  <a:gd name="T20" fmla="*/ 2 w 591"/>
                  <a:gd name="T21" fmla="*/ 1 h 589"/>
                  <a:gd name="T22" fmla="*/ 3 w 591"/>
                  <a:gd name="T23" fmla="*/ 1 h 589"/>
                  <a:gd name="T24" fmla="*/ 5 w 591"/>
                  <a:gd name="T25" fmla="*/ 1 h 589"/>
                  <a:gd name="T26" fmla="*/ 7 w 591"/>
                  <a:gd name="T27" fmla="*/ 1 h 589"/>
                  <a:gd name="T28" fmla="*/ 9 w 591"/>
                  <a:gd name="T29" fmla="*/ 1 h 589"/>
                  <a:gd name="T30" fmla="*/ 12 w 591"/>
                  <a:gd name="T31" fmla="*/ 1 h 589"/>
                  <a:gd name="T32" fmla="*/ 14 w 591"/>
                  <a:gd name="T33" fmla="*/ 1 h 589"/>
                  <a:gd name="T34" fmla="*/ 16 w 591"/>
                  <a:gd name="T35" fmla="*/ 1 h 589"/>
                  <a:gd name="T36" fmla="*/ 18 w 591"/>
                  <a:gd name="T37" fmla="*/ 1 h 589"/>
                  <a:gd name="T38" fmla="*/ 20 w 591"/>
                  <a:gd name="T39" fmla="*/ 1 h 589"/>
                  <a:gd name="T40" fmla="*/ 22 w 591"/>
                  <a:gd name="T41" fmla="*/ 1 h 589"/>
                  <a:gd name="T42" fmla="*/ 23 w 591"/>
                  <a:gd name="T43" fmla="*/ 1 h 589"/>
                  <a:gd name="T44" fmla="*/ 24 w 591"/>
                  <a:gd name="T45" fmla="*/ 1 h 589"/>
                  <a:gd name="T46" fmla="*/ 24 w 591"/>
                  <a:gd name="T47" fmla="*/ 1 h 589"/>
                  <a:gd name="T48" fmla="*/ 24 w 591"/>
                  <a:gd name="T49" fmla="*/ 1 h 589"/>
                  <a:gd name="T50" fmla="*/ 23 w 591"/>
                  <a:gd name="T51" fmla="*/ 0 h 589"/>
                  <a:gd name="T52" fmla="*/ 22 w 591"/>
                  <a:gd name="T53" fmla="*/ 0 h 589"/>
                  <a:gd name="T54" fmla="*/ 21 w 591"/>
                  <a:gd name="T55" fmla="*/ 0 h 589"/>
                  <a:gd name="T56" fmla="*/ 19 w 591"/>
                  <a:gd name="T57" fmla="*/ 0 h 589"/>
                  <a:gd name="T58" fmla="*/ 17 w 591"/>
                  <a:gd name="T59" fmla="*/ 0 h 589"/>
                  <a:gd name="T60" fmla="*/ 15 w 591"/>
                  <a:gd name="T61" fmla="*/ 0 h 589"/>
                  <a:gd name="T62" fmla="*/ 13 w 591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589"/>
                  <a:gd name="T98" fmla="*/ 591 w 591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589">
                    <a:moveTo>
                      <a:pt x="280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2" y="13"/>
                    </a:lnTo>
                    <a:lnTo>
                      <a:pt x="166" y="23"/>
                    </a:lnTo>
                    <a:lnTo>
                      <a:pt x="141" y="35"/>
                    </a:lnTo>
                    <a:lnTo>
                      <a:pt x="117" y="50"/>
                    </a:lnTo>
                    <a:lnTo>
                      <a:pt x="95" y="67"/>
                    </a:lnTo>
                    <a:lnTo>
                      <a:pt x="75" y="87"/>
                    </a:lnTo>
                    <a:lnTo>
                      <a:pt x="59" y="107"/>
                    </a:lnTo>
                    <a:lnTo>
                      <a:pt x="42" y="130"/>
                    </a:lnTo>
                    <a:lnTo>
                      <a:pt x="29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3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10" y="353"/>
                    </a:lnTo>
                    <a:lnTo>
                      <a:pt x="18" y="380"/>
                    </a:lnTo>
                    <a:lnTo>
                      <a:pt x="30" y="406"/>
                    </a:lnTo>
                    <a:lnTo>
                      <a:pt x="44" y="433"/>
                    </a:lnTo>
                    <a:lnTo>
                      <a:pt x="59" y="458"/>
                    </a:lnTo>
                    <a:lnTo>
                      <a:pt x="79" y="482"/>
                    </a:lnTo>
                    <a:lnTo>
                      <a:pt x="99" y="503"/>
                    </a:lnTo>
                    <a:lnTo>
                      <a:pt x="122" y="524"/>
                    </a:lnTo>
                    <a:lnTo>
                      <a:pt x="146" y="540"/>
                    </a:lnTo>
                    <a:lnTo>
                      <a:pt x="171" y="555"/>
                    </a:lnTo>
                    <a:lnTo>
                      <a:pt x="198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1" y="587"/>
                    </a:lnTo>
                    <a:lnTo>
                      <a:pt x="370" y="584"/>
                    </a:lnTo>
                    <a:lnTo>
                      <a:pt x="398" y="577"/>
                    </a:lnTo>
                    <a:lnTo>
                      <a:pt x="423" y="567"/>
                    </a:lnTo>
                    <a:lnTo>
                      <a:pt x="449" y="555"/>
                    </a:lnTo>
                    <a:lnTo>
                      <a:pt x="474" y="540"/>
                    </a:lnTo>
                    <a:lnTo>
                      <a:pt x="495" y="524"/>
                    </a:lnTo>
                    <a:lnTo>
                      <a:pt x="515" y="503"/>
                    </a:lnTo>
                    <a:lnTo>
                      <a:pt x="534" y="482"/>
                    </a:lnTo>
                    <a:lnTo>
                      <a:pt x="551" y="458"/>
                    </a:lnTo>
                    <a:lnTo>
                      <a:pt x="564" y="433"/>
                    </a:lnTo>
                    <a:lnTo>
                      <a:pt x="576" y="406"/>
                    </a:lnTo>
                    <a:lnTo>
                      <a:pt x="584" y="380"/>
                    </a:lnTo>
                    <a:lnTo>
                      <a:pt x="589" y="353"/>
                    </a:lnTo>
                    <a:lnTo>
                      <a:pt x="591" y="323"/>
                    </a:lnTo>
                    <a:lnTo>
                      <a:pt x="591" y="294"/>
                    </a:lnTo>
                    <a:lnTo>
                      <a:pt x="587" y="266"/>
                    </a:lnTo>
                    <a:lnTo>
                      <a:pt x="582" y="236"/>
                    </a:lnTo>
                    <a:lnTo>
                      <a:pt x="574" y="209"/>
                    </a:lnTo>
                    <a:lnTo>
                      <a:pt x="562" y="182"/>
                    </a:lnTo>
                    <a:lnTo>
                      <a:pt x="549" y="155"/>
                    </a:lnTo>
                    <a:lnTo>
                      <a:pt x="534" y="130"/>
                    </a:lnTo>
                    <a:lnTo>
                      <a:pt x="514" y="107"/>
                    </a:lnTo>
                    <a:lnTo>
                      <a:pt x="494" y="85"/>
                    </a:lnTo>
                    <a:lnTo>
                      <a:pt x="470" y="65"/>
                    </a:lnTo>
                    <a:lnTo>
                      <a:pt x="447" y="48"/>
                    </a:lnTo>
                    <a:lnTo>
                      <a:pt x="422" y="33"/>
                    </a:lnTo>
                    <a:lnTo>
                      <a:pt x="395" y="21"/>
                    </a:lnTo>
                    <a:lnTo>
                      <a:pt x="367" y="11"/>
                    </a:lnTo>
                    <a:lnTo>
                      <a:pt x="338" y="5"/>
                    </a:lnTo>
                    <a:lnTo>
                      <a:pt x="310" y="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3" name="Freeform 109"/>
              <p:cNvSpPr>
                <a:spLocks/>
              </p:cNvSpPr>
              <p:nvPr/>
            </p:nvSpPr>
            <p:spPr bwMode="auto">
              <a:xfrm>
                <a:off x="6079" y="1957"/>
                <a:ext cx="264" cy="142"/>
              </a:xfrm>
              <a:custGeom>
                <a:avLst/>
                <a:gdLst>
                  <a:gd name="T0" fmla="*/ 11 w 502"/>
                  <a:gd name="T1" fmla="*/ 1 h 502"/>
                  <a:gd name="T2" fmla="*/ 9 w 502"/>
                  <a:gd name="T3" fmla="*/ 1 h 502"/>
                  <a:gd name="T4" fmla="*/ 8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7 w 502"/>
                  <a:gd name="T61" fmla="*/ 0 h 502"/>
                  <a:gd name="T62" fmla="*/ 8 w 502"/>
                  <a:gd name="T63" fmla="*/ 0 h 502"/>
                  <a:gd name="T64" fmla="*/ 9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5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19 w 502"/>
                  <a:gd name="T89" fmla="*/ 0 h 502"/>
                  <a:gd name="T90" fmla="*/ 19 w 502"/>
                  <a:gd name="T91" fmla="*/ 0 h 502"/>
                  <a:gd name="T92" fmla="*/ 20 w 502"/>
                  <a:gd name="T93" fmla="*/ 0 h 502"/>
                  <a:gd name="T94" fmla="*/ 20 w 502"/>
                  <a:gd name="T95" fmla="*/ 0 h 502"/>
                  <a:gd name="T96" fmla="*/ 20 w 502"/>
                  <a:gd name="T97" fmla="*/ 1 h 502"/>
                  <a:gd name="T98" fmla="*/ 20 w 502"/>
                  <a:gd name="T99" fmla="*/ 1 h 502"/>
                  <a:gd name="T100" fmla="*/ 19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4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5" y="410"/>
                    </a:lnTo>
                    <a:lnTo>
                      <a:pt x="50" y="390"/>
                    </a:lnTo>
                    <a:lnTo>
                      <a:pt x="37" y="370"/>
                    </a:lnTo>
                    <a:lnTo>
                      <a:pt x="25" y="347"/>
                    </a:lnTo>
                    <a:lnTo>
                      <a:pt x="15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2" y="19"/>
                    </a:lnTo>
                    <a:lnTo>
                      <a:pt x="166" y="12"/>
                    </a:lnTo>
                    <a:lnTo>
                      <a:pt x="189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1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8" y="42"/>
                    </a:lnTo>
                    <a:lnTo>
                      <a:pt x="398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5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4" name="Freeform 110"/>
              <p:cNvSpPr>
                <a:spLocks/>
              </p:cNvSpPr>
              <p:nvPr/>
            </p:nvSpPr>
            <p:spPr bwMode="auto">
              <a:xfrm>
                <a:off x="6093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1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1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5" y="5"/>
                    </a:lnTo>
                    <a:lnTo>
                      <a:pt x="125" y="18"/>
                    </a:lnTo>
                    <a:lnTo>
                      <a:pt x="88" y="38"/>
                    </a:lnTo>
                    <a:lnTo>
                      <a:pt x="57" y="65"/>
                    </a:lnTo>
                    <a:lnTo>
                      <a:pt x="31" y="98"/>
                    </a:lnTo>
                    <a:lnTo>
                      <a:pt x="13" y="135"/>
                    </a:lnTo>
                    <a:lnTo>
                      <a:pt x="1" y="177"/>
                    </a:lnTo>
                    <a:lnTo>
                      <a:pt x="0" y="222"/>
                    </a:lnTo>
                    <a:lnTo>
                      <a:pt x="1" y="244"/>
                    </a:lnTo>
                    <a:lnTo>
                      <a:pt x="6" y="266"/>
                    </a:lnTo>
                    <a:lnTo>
                      <a:pt x="13" y="288"/>
                    </a:lnTo>
                    <a:lnTo>
                      <a:pt x="21" y="308"/>
                    </a:lnTo>
                    <a:lnTo>
                      <a:pt x="31" y="326"/>
                    </a:lnTo>
                    <a:lnTo>
                      <a:pt x="43" y="346"/>
                    </a:lnTo>
                    <a:lnTo>
                      <a:pt x="58" y="363"/>
                    </a:lnTo>
                    <a:lnTo>
                      <a:pt x="73" y="380"/>
                    </a:lnTo>
                    <a:lnTo>
                      <a:pt x="90" y="395"/>
                    </a:lnTo>
                    <a:lnTo>
                      <a:pt x="108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0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7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4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1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1" y="308"/>
                    </a:lnTo>
                    <a:lnTo>
                      <a:pt x="438" y="288"/>
                    </a:lnTo>
                    <a:lnTo>
                      <a:pt x="441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1" y="200"/>
                    </a:lnTo>
                    <a:lnTo>
                      <a:pt x="436" y="179"/>
                    </a:lnTo>
                    <a:lnTo>
                      <a:pt x="430" y="157"/>
                    </a:lnTo>
                    <a:lnTo>
                      <a:pt x="421" y="137"/>
                    </a:lnTo>
                    <a:lnTo>
                      <a:pt x="411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69" y="65"/>
                    </a:lnTo>
                    <a:lnTo>
                      <a:pt x="353" y="50"/>
                    </a:lnTo>
                    <a:lnTo>
                      <a:pt x="334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2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5" name="Freeform 111"/>
              <p:cNvSpPr>
                <a:spLocks/>
              </p:cNvSpPr>
              <p:nvPr/>
            </p:nvSpPr>
            <p:spPr bwMode="auto">
              <a:xfrm>
                <a:off x="6118" y="1977"/>
                <a:ext cx="186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8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0 w 355"/>
                  <a:gd name="T69" fmla="*/ 0 h 355"/>
                  <a:gd name="T70" fmla="*/ 11 w 355"/>
                  <a:gd name="T71" fmla="*/ 0 h 355"/>
                  <a:gd name="T72" fmla="*/ 12 w 355"/>
                  <a:gd name="T73" fmla="*/ 0 h 355"/>
                  <a:gd name="T74" fmla="*/ 12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1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7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8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3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0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0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2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1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19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09" y="303"/>
                    </a:lnTo>
                    <a:lnTo>
                      <a:pt x="284" y="325"/>
                    </a:lnTo>
                    <a:lnTo>
                      <a:pt x="256" y="341"/>
                    </a:lnTo>
                    <a:lnTo>
                      <a:pt x="222" y="351"/>
                    </a:lnTo>
                    <a:lnTo>
                      <a:pt x="187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6" name="Freeform 112"/>
              <p:cNvSpPr>
                <a:spLocks/>
              </p:cNvSpPr>
              <p:nvPr/>
            </p:nvSpPr>
            <p:spPr bwMode="auto">
              <a:xfrm>
                <a:off x="7016" y="1944"/>
                <a:ext cx="311" cy="167"/>
              </a:xfrm>
              <a:custGeom>
                <a:avLst/>
                <a:gdLst>
                  <a:gd name="T0" fmla="*/ 10 w 589"/>
                  <a:gd name="T1" fmla="*/ 0 h 589"/>
                  <a:gd name="T2" fmla="*/ 8 w 589"/>
                  <a:gd name="T3" fmla="*/ 0 h 589"/>
                  <a:gd name="T4" fmla="*/ 6 w 589"/>
                  <a:gd name="T5" fmla="*/ 0 h 589"/>
                  <a:gd name="T6" fmla="*/ 4 w 589"/>
                  <a:gd name="T7" fmla="*/ 0 h 589"/>
                  <a:gd name="T8" fmla="*/ 2 w 589"/>
                  <a:gd name="T9" fmla="*/ 0 h 589"/>
                  <a:gd name="T10" fmla="*/ 1 w 589"/>
                  <a:gd name="T11" fmla="*/ 0 h 589"/>
                  <a:gd name="T12" fmla="*/ 1 w 589"/>
                  <a:gd name="T13" fmla="*/ 0 h 589"/>
                  <a:gd name="T14" fmla="*/ 0 w 589"/>
                  <a:gd name="T15" fmla="*/ 1 h 589"/>
                  <a:gd name="T16" fmla="*/ 1 w 589"/>
                  <a:gd name="T17" fmla="*/ 1 h 589"/>
                  <a:gd name="T18" fmla="*/ 1 w 589"/>
                  <a:gd name="T19" fmla="*/ 1 h 589"/>
                  <a:gd name="T20" fmla="*/ 2 w 589"/>
                  <a:gd name="T21" fmla="*/ 1 h 589"/>
                  <a:gd name="T22" fmla="*/ 3 w 589"/>
                  <a:gd name="T23" fmla="*/ 1 h 589"/>
                  <a:gd name="T24" fmla="*/ 5 w 589"/>
                  <a:gd name="T25" fmla="*/ 1 h 589"/>
                  <a:gd name="T26" fmla="*/ 7 w 589"/>
                  <a:gd name="T27" fmla="*/ 1 h 589"/>
                  <a:gd name="T28" fmla="*/ 9 w 589"/>
                  <a:gd name="T29" fmla="*/ 1 h 589"/>
                  <a:gd name="T30" fmla="*/ 12 w 589"/>
                  <a:gd name="T31" fmla="*/ 1 h 589"/>
                  <a:gd name="T32" fmla="*/ 14 w 589"/>
                  <a:gd name="T33" fmla="*/ 1 h 589"/>
                  <a:gd name="T34" fmla="*/ 16 w 589"/>
                  <a:gd name="T35" fmla="*/ 1 h 589"/>
                  <a:gd name="T36" fmla="*/ 18 w 589"/>
                  <a:gd name="T37" fmla="*/ 1 h 589"/>
                  <a:gd name="T38" fmla="*/ 21 w 589"/>
                  <a:gd name="T39" fmla="*/ 1 h 589"/>
                  <a:gd name="T40" fmla="*/ 22 w 589"/>
                  <a:gd name="T41" fmla="*/ 1 h 589"/>
                  <a:gd name="T42" fmla="*/ 23 w 589"/>
                  <a:gd name="T43" fmla="*/ 1 h 589"/>
                  <a:gd name="T44" fmla="*/ 24 w 589"/>
                  <a:gd name="T45" fmla="*/ 1 h 589"/>
                  <a:gd name="T46" fmla="*/ 24 w 589"/>
                  <a:gd name="T47" fmla="*/ 1 h 589"/>
                  <a:gd name="T48" fmla="*/ 24 w 589"/>
                  <a:gd name="T49" fmla="*/ 1 h 589"/>
                  <a:gd name="T50" fmla="*/ 23 w 589"/>
                  <a:gd name="T51" fmla="*/ 0 h 589"/>
                  <a:gd name="T52" fmla="*/ 23 w 589"/>
                  <a:gd name="T53" fmla="*/ 0 h 589"/>
                  <a:gd name="T54" fmla="*/ 21 w 589"/>
                  <a:gd name="T55" fmla="*/ 0 h 589"/>
                  <a:gd name="T56" fmla="*/ 19 w 589"/>
                  <a:gd name="T57" fmla="*/ 0 h 589"/>
                  <a:gd name="T58" fmla="*/ 17 w 589"/>
                  <a:gd name="T59" fmla="*/ 0 h 589"/>
                  <a:gd name="T60" fmla="*/ 15 w 589"/>
                  <a:gd name="T61" fmla="*/ 0 h 589"/>
                  <a:gd name="T62" fmla="*/ 13 w 589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9"/>
                  <a:gd name="T97" fmla="*/ 0 h 589"/>
                  <a:gd name="T98" fmla="*/ 589 w 589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9" h="589">
                    <a:moveTo>
                      <a:pt x="278" y="0"/>
                    </a:moveTo>
                    <a:lnTo>
                      <a:pt x="248" y="1"/>
                    </a:lnTo>
                    <a:lnTo>
                      <a:pt x="219" y="6"/>
                    </a:lnTo>
                    <a:lnTo>
                      <a:pt x="191" y="13"/>
                    </a:lnTo>
                    <a:lnTo>
                      <a:pt x="164" y="23"/>
                    </a:lnTo>
                    <a:lnTo>
                      <a:pt x="139" y="35"/>
                    </a:lnTo>
                    <a:lnTo>
                      <a:pt x="115" y="50"/>
                    </a:lnTo>
                    <a:lnTo>
                      <a:pt x="94" y="67"/>
                    </a:lnTo>
                    <a:lnTo>
                      <a:pt x="74" y="87"/>
                    </a:lnTo>
                    <a:lnTo>
                      <a:pt x="57" y="107"/>
                    </a:lnTo>
                    <a:lnTo>
                      <a:pt x="40" y="130"/>
                    </a:lnTo>
                    <a:lnTo>
                      <a:pt x="27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2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8" y="353"/>
                    </a:lnTo>
                    <a:lnTo>
                      <a:pt x="17" y="380"/>
                    </a:lnTo>
                    <a:lnTo>
                      <a:pt x="28" y="406"/>
                    </a:lnTo>
                    <a:lnTo>
                      <a:pt x="42" y="433"/>
                    </a:lnTo>
                    <a:lnTo>
                      <a:pt x="57" y="458"/>
                    </a:lnTo>
                    <a:lnTo>
                      <a:pt x="77" y="482"/>
                    </a:lnTo>
                    <a:lnTo>
                      <a:pt x="97" y="503"/>
                    </a:lnTo>
                    <a:lnTo>
                      <a:pt x="120" y="524"/>
                    </a:lnTo>
                    <a:lnTo>
                      <a:pt x="144" y="540"/>
                    </a:lnTo>
                    <a:lnTo>
                      <a:pt x="169" y="555"/>
                    </a:lnTo>
                    <a:lnTo>
                      <a:pt x="196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0" y="587"/>
                    </a:lnTo>
                    <a:lnTo>
                      <a:pt x="368" y="584"/>
                    </a:lnTo>
                    <a:lnTo>
                      <a:pt x="397" y="577"/>
                    </a:lnTo>
                    <a:lnTo>
                      <a:pt x="423" y="567"/>
                    </a:lnTo>
                    <a:lnTo>
                      <a:pt x="447" y="555"/>
                    </a:lnTo>
                    <a:lnTo>
                      <a:pt x="472" y="540"/>
                    </a:lnTo>
                    <a:lnTo>
                      <a:pt x="494" y="524"/>
                    </a:lnTo>
                    <a:lnTo>
                      <a:pt x="514" y="503"/>
                    </a:lnTo>
                    <a:lnTo>
                      <a:pt x="532" y="482"/>
                    </a:lnTo>
                    <a:lnTo>
                      <a:pt x="549" y="458"/>
                    </a:lnTo>
                    <a:lnTo>
                      <a:pt x="562" y="433"/>
                    </a:lnTo>
                    <a:lnTo>
                      <a:pt x="574" y="406"/>
                    </a:lnTo>
                    <a:lnTo>
                      <a:pt x="582" y="380"/>
                    </a:lnTo>
                    <a:lnTo>
                      <a:pt x="587" y="353"/>
                    </a:lnTo>
                    <a:lnTo>
                      <a:pt x="589" y="323"/>
                    </a:lnTo>
                    <a:lnTo>
                      <a:pt x="589" y="294"/>
                    </a:lnTo>
                    <a:lnTo>
                      <a:pt x="586" y="266"/>
                    </a:lnTo>
                    <a:lnTo>
                      <a:pt x="581" y="236"/>
                    </a:lnTo>
                    <a:lnTo>
                      <a:pt x="572" y="209"/>
                    </a:lnTo>
                    <a:lnTo>
                      <a:pt x="561" y="182"/>
                    </a:lnTo>
                    <a:lnTo>
                      <a:pt x="547" y="155"/>
                    </a:lnTo>
                    <a:lnTo>
                      <a:pt x="532" y="130"/>
                    </a:lnTo>
                    <a:lnTo>
                      <a:pt x="512" y="107"/>
                    </a:lnTo>
                    <a:lnTo>
                      <a:pt x="492" y="85"/>
                    </a:lnTo>
                    <a:lnTo>
                      <a:pt x="469" y="65"/>
                    </a:lnTo>
                    <a:lnTo>
                      <a:pt x="445" y="48"/>
                    </a:lnTo>
                    <a:lnTo>
                      <a:pt x="420" y="33"/>
                    </a:lnTo>
                    <a:lnTo>
                      <a:pt x="393" y="21"/>
                    </a:lnTo>
                    <a:lnTo>
                      <a:pt x="365" y="11"/>
                    </a:lnTo>
                    <a:lnTo>
                      <a:pt x="336" y="5"/>
                    </a:lnTo>
                    <a:lnTo>
                      <a:pt x="308" y="1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7" name="Freeform 113"/>
              <p:cNvSpPr>
                <a:spLocks/>
              </p:cNvSpPr>
              <p:nvPr/>
            </p:nvSpPr>
            <p:spPr bwMode="auto">
              <a:xfrm>
                <a:off x="7039" y="1957"/>
                <a:ext cx="265" cy="142"/>
              </a:xfrm>
              <a:custGeom>
                <a:avLst/>
                <a:gdLst>
                  <a:gd name="T0" fmla="*/ 11 w 502"/>
                  <a:gd name="T1" fmla="*/ 1 h 502"/>
                  <a:gd name="T2" fmla="*/ 10 w 502"/>
                  <a:gd name="T3" fmla="*/ 1 h 502"/>
                  <a:gd name="T4" fmla="*/ 9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8 w 502"/>
                  <a:gd name="T61" fmla="*/ 0 h 502"/>
                  <a:gd name="T62" fmla="*/ 8 w 502"/>
                  <a:gd name="T63" fmla="*/ 0 h 502"/>
                  <a:gd name="T64" fmla="*/ 10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6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20 w 502"/>
                  <a:gd name="T89" fmla="*/ 0 h 502"/>
                  <a:gd name="T90" fmla="*/ 20 w 502"/>
                  <a:gd name="T91" fmla="*/ 0 h 502"/>
                  <a:gd name="T92" fmla="*/ 21 w 502"/>
                  <a:gd name="T93" fmla="*/ 0 h 502"/>
                  <a:gd name="T94" fmla="*/ 21 w 502"/>
                  <a:gd name="T95" fmla="*/ 0 h 502"/>
                  <a:gd name="T96" fmla="*/ 21 w 502"/>
                  <a:gd name="T97" fmla="*/ 1 h 502"/>
                  <a:gd name="T98" fmla="*/ 21 w 502"/>
                  <a:gd name="T99" fmla="*/ 1 h 502"/>
                  <a:gd name="T100" fmla="*/ 20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5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6" y="410"/>
                    </a:lnTo>
                    <a:lnTo>
                      <a:pt x="51" y="390"/>
                    </a:lnTo>
                    <a:lnTo>
                      <a:pt x="37" y="370"/>
                    </a:lnTo>
                    <a:lnTo>
                      <a:pt x="26" y="347"/>
                    </a:lnTo>
                    <a:lnTo>
                      <a:pt x="16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3" y="19"/>
                    </a:lnTo>
                    <a:lnTo>
                      <a:pt x="166" y="12"/>
                    </a:lnTo>
                    <a:lnTo>
                      <a:pt x="190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2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9" y="42"/>
                    </a:lnTo>
                    <a:lnTo>
                      <a:pt x="399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6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8" name="Freeform 114"/>
              <p:cNvSpPr>
                <a:spLocks/>
              </p:cNvSpPr>
              <p:nvPr/>
            </p:nvSpPr>
            <p:spPr bwMode="auto">
              <a:xfrm>
                <a:off x="7054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2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2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6" y="5"/>
                    </a:lnTo>
                    <a:lnTo>
                      <a:pt x="125" y="18"/>
                    </a:lnTo>
                    <a:lnTo>
                      <a:pt x="89" y="38"/>
                    </a:lnTo>
                    <a:lnTo>
                      <a:pt x="57" y="65"/>
                    </a:lnTo>
                    <a:lnTo>
                      <a:pt x="32" y="98"/>
                    </a:lnTo>
                    <a:lnTo>
                      <a:pt x="13" y="135"/>
                    </a:lnTo>
                    <a:lnTo>
                      <a:pt x="2" y="177"/>
                    </a:lnTo>
                    <a:lnTo>
                      <a:pt x="0" y="222"/>
                    </a:lnTo>
                    <a:lnTo>
                      <a:pt x="2" y="244"/>
                    </a:lnTo>
                    <a:lnTo>
                      <a:pt x="7" y="266"/>
                    </a:lnTo>
                    <a:lnTo>
                      <a:pt x="13" y="288"/>
                    </a:lnTo>
                    <a:lnTo>
                      <a:pt x="22" y="308"/>
                    </a:lnTo>
                    <a:lnTo>
                      <a:pt x="32" y="326"/>
                    </a:lnTo>
                    <a:lnTo>
                      <a:pt x="43" y="346"/>
                    </a:lnTo>
                    <a:lnTo>
                      <a:pt x="59" y="363"/>
                    </a:lnTo>
                    <a:lnTo>
                      <a:pt x="74" y="380"/>
                    </a:lnTo>
                    <a:lnTo>
                      <a:pt x="90" y="395"/>
                    </a:lnTo>
                    <a:lnTo>
                      <a:pt x="109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1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8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5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2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2" y="308"/>
                    </a:lnTo>
                    <a:lnTo>
                      <a:pt x="438" y="288"/>
                    </a:lnTo>
                    <a:lnTo>
                      <a:pt x="442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2" y="200"/>
                    </a:lnTo>
                    <a:lnTo>
                      <a:pt x="437" y="179"/>
                    </a:lnTo>
                    <a:lnTo>
                      <a:pt x="430" y="157"/>
                    </a:lnTo>
                    <a:lnTo>
                      <a:pt x="422" y="137"/>
                    </a:lnTo>
                    <a:lnTo>
                      <a:pt x="412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70" y="65"/>
                    </a:lnTo>
                    <a:lnTo>
                      <a:pt x="353" y="50"/>
                    </a:lnTo>
                    <a:lnTo>
                      <a:pt x="335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3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49" name="Freeform 115"/>
              <p:cNvSpPr>
                <a:spLocks/>
              </p:cNvSpPr>
              <p:nvPr/>
            </p:nvSpPr>
            <p:spPr bwMode="auto">
              <a:xfrm>
                <a:off x="7078" y="1977"/>
                <a:ext cx="187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9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1 w 355"/>
                  <a:gd name="T69" fmla="*/ 0 h 355"/>
                  <a:gd name="T70" fmla="*/ 12 w 355"/>
                  <a:gd name="T71" fmla="*/ 0 h 355"/>
                  <a:gd name="T72" fmla="*/ 12 w 355"/>
                  <a:gd name="T73" fmla="*/ 0 h 355"/>
                  <a:gd name="T74" fmla="*/ 13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2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8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9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4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1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3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3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20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10" y="303"/>
                    </a:lnTo>
                    <a:lnTo>
                      <a:pt x="285" y="325"/>
                    </a:lnTo>
                    <a:lnTo>
                      <a:pt x="256" y="341"/>
                    </a:lnTo>
                    <a:lnTo>
                      <a:pt x="223" y="351"/>
                    </a:lnTo>
                    <a:lnTo>
                      <a:pt x="188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50" name="Freeform 116"/>
              <p:cNvSpPr>
                <a:spLocks/>
              </p:cNvSpPr>
              <p:nvPr/>
            </p:nvSpPr>
            <p:spPr bwMode="auto">
              <a:xfrm>
                <a:off x="6753" y="1665"/>
                <a:ext cx="104" cy="56"/>
              </a:xfrm>
              <a:custGeom>
                <a:avLst/>
                <a:gdLst>
                  <a:gd name="T0" fmla="*/ 4 w 196"/>
                  <a:gd name="T1" fmla="*/ 0 h 197"/>
                  <a:gd name="T2" fmla="*/ 3 w 196"/>
                  <a:gd name="T3" fmla="*/ 0 h 197"/>
                  <a:gd name="T4" fmla="*/ 2 w 196"/>
                  <a:gd name="T5" fmla="*/ 0 h 197"/>
                  <a:gd name="T6" fmla="*/ 2 w 196"/>
                  <a:gd name="T7" fmla="*/ 0 h 197"/>
                  <a:gd name="T8" fmla="*/ 1 w 196"/>
                  <a:gd name="T9" fmla="*/ 0 h 197"/>
                  <a:gd name="T10" fmla="*/ 1 w 196"/>
                  <a:gd name="T11" fmla="*/ 0 h 197"/>
                  <a:gd name="T12" fmla="*/ 1 w 196"/>
                  <a:gd name="T13" fmla="*/ 0 h 197"/>
                  <a:gd name="T14" fmla="*/ 0 w 196"/>
                  <a:gd name="T15" fmla="*/ 0 h 197"/>
                  <a:gd name="T16" fmla="*/ 0 w 196"/>
                  <a:gd name="T17" fmla="*/ 0 h 197"/>
                  <a:gd name="T18" fmla="*/ 1 w 196"/>
                  <a:gd name="T19" fmla="*/ 0 h 197"/>
                  <a:gd name="T20" fmla="*/ 1 w 196"/>
                  <a:gd name="T21" fmla="*/ 0 h 197"/>
                  <a:gd name="T22" fmla="*/ 1 w 196"/>
                  <a:gd name="T23" fmla="*/ 0 h 197"/>
                  <a:gd name="T24" fmla="*/ 2 w 196"/>
                  <a:gd name="T25" fmla="*/ 0 h 197"/>
                  <a:gd name="T26" fmla="*/ 2 w 196"/>
                  <a:gd name="T27" fmla="*/ 0 h 197"/>
                  <a:gd name="T28" fmla="*/ 2 w 196"/>
                  <a:gd name="T29" fmla="*/ 0 h 197"/>
                  <a:gd name="T30" fmla="*/ 2 w 196"/>
                  <a:gd name="T31" fmla="*/ 0 h 197"/>
                  <a:gd name="T32" fmla="*/ 3 w 196"/>
                  <a:gd name="T33" fmla="*/ 0 h 197"/>
                  <a:gd name="T34" fmla="*/ 3 w 196"/>
                  <a:gd name="T35" fmla="*/ 0 h 197"/>
                  <a:gd name="T36" fmla="*/ 4 w 196"/>
                  <a:gd name="T37" fmla="*/ 0 h 197"/>
                  <a:gd name="T38" fmla="*/ 4 w 196"/>
                  <a:gd name="T39" fmla="*/ 0 h 197"/>
                  <a:gd name="T40" fmla="*/ 4 w 196"/>
                  <a:gd name="T41" fmla="*/ 0 h 197"/>
                  <a:gd name="T42" fmla="*/ 5 w 196"/>
                  <a:gd name="T43" fmla="*/ 0 h 197"/>
                  <a:gd name="T44" fmla="*/ 5 w 196"/>
                  <a:gd name="T45" fmla="*/ 0 h 197"/>
                  <a:gd name="T46" fmla="*/ 6 w 196"/>
                  <a:gd name="T47" fmla="*/ 0 h 197"/>
                  <a:gd name="T48" fmla="*/ 6 w 196"/>
                  <a:gd name="T49" fmla="*/ 0 h 197"/>
                  <a:gd name="T50" fmla="*/ 6 w 196"/>
                  <a:gd name="T51" fmla="*/ 0 h 197"/>
                  <a:gd name="T52" fmla="*/ 7 w 196"/>
                  <a:gd name="T53" fmla="*/ 0 h 197"/>
                  <a:gd name="T54" fmla="*/ 7 w 196"/>
                  <a:gd name="T55" fmla="*/ 0 h 197"/>
                  <a:gd name="T56" fmla="*/ 7 w 196"/>
                  <a:gd name="T57" fmla="*/ 0 h 197"/>
                  <a:gd name="T58" fmla="*/ 7 w 196"/>
                  <a:gd name="T59" fmla="*/ 0 h 197"/>
                  <a:gd name="T60" fmla="*/ 8 w 196"/>
                  <a:gd name="T61" fmla="*/ 0 h 197"/>
                  <a:gd name="T62" fmla="*/ 8 w 196"/>
                  <a:gd name="T63" fmla="*/ 0 h 197"/>
                  <a:gd name="T64" fmla="*/ 8 w 196"/>
                  <a:gd name="T65" fmla="*/ 0 h 197"/>
                  <a:gd name="T66" fmla="*/ 8 w 196"/>
                  <a:gd name="T67" fmla="*/ 0 h 197"/>
                  <a:gd name="T68" fmla="*/ 8 w 196"/>
                  <a:gd name="T69" fmla="*/ 0 h 197"/>
                  <a:gd name="T70" fmla="*/ 7 w 196"/>
                  <a:gd name="T71" fmla="*/ 0 h 197"/>
                  <a:gd name="T72" fmla="*/ 7 w 196"/>
                  <a:gd name="T73" fmla="*/ 0 h 197"/>
                  <a:gd name="T74" fmla="*/ 6 w 196"/>
                  <a:gd name="T75" fmla="*/ 0 h 197"/>
                  <a:gd name="T76" fmla="*/ 6 w 196"/>
                  <a:gd name="T77" fmla="*/ 0 h 197"/>
                  <a:gd name="T78" fmla="*/ 6 w 196"/>
                  <a:gd name="T79" fmla="*/ 0 h 197"/>
                  <a:gd name="T80" fmla="*/ 6 w 196"/>
                  <a:gd name="T81" fmla="*/ 0 h 197"/>
                  <a:gd name="T82" fmla="*/ 5 w 196"/>
                  <a:gd name="T83" fmla="*/ 0 h 197"/>
                  <a:gd name="T84" fmla="*/ 4 w 196"/>
                  <a:gd name="T85" fmla="*/ 0 h 197"/>
                  <a:gd name="T86" fmla="*/ 4 w 196"/>
                  <a:gd name="T87" fmla="*/ 0 h 197"/>
                  <a:gd name="T88" fmla="*/ 4 w 196"/>
                  <a:gd name="T89" fmla="*/ 0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6"/>
                  <a:gd name="T136" fmla="*/ 0 h 197"/>
                  <a:gd name="T137" fmla="*/ 196 w 196"/>
                  <a:gd name="T138" fmla="*/ 197 h 1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6" h="197">
                    <a:moveTo>
                      <a:pt x="92" y="0"/>
                    </a:moveTo>
                    <a:lnTo>
                      <a:pt x="72" y="1"/>
                    </a:lnTo>
                    <a:lnTo>
                      <a:pt x="56" y="8"/>
                    </a:lnTo>
                    <a:lnTo>
                      <a:pt x="39" y="17"/>
                    </a:lnTo>
                    <a:lnTo>
                      <a:pt x="25" y="28"/>
                    </a:lnTo>
                    <a:lnTo>
                      <a:pt x="14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4" y="119"/>
                    </a:lnTo>
                    <a:lnTo>
                      <a:pt x="10" y="135"/>
                    </a:lnTo>
                    <a:lnTo>
                      <a:pt x="20" y="152"/>
                    </a:lnTo>
                    <a:lnTo>
                      <a:pt x="32" y="167"/>
                    </a:lnTo>
                    <a:lnTo>
                      <a:pt x="40" y="174"/>
                    </a:lnTo>
                    <a:lnTo>
                      <a:pt x="49" y="179"/>
                    </a:lnTo>
                    <a:lnTo>
                      <a:pt x="57" y="186"/>
                    </a:lnTo>
                    <a:lnTo>
                      <a:pt x="66" y="189"/>
                    </a:lnTo>
                    <a:lnTo>
                      <a:pt x="76" y="192"/>
                    </a:lnTo>
                    <a:lnTo>
                      <a:pt x="84" y="196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4" y="197"/>
                    </a:lnTo>
                    <a:lnTo>
                      <a:pt x="122" y="196"/>
                    </a:lnTo>
                    <a:lnTo>
                      <a:pt x="133" y="192"/>
                    </a:lnTo>
                    <a:lnTo>
                      <a:pt x="141" y="189"/>
                    </a:lnTo>
                    <a:lnTo>
                      <a:pt x="149" y="186"/>
                    </a:lnTo>
                    <a:lnTo>
                      <a:pt x="158" y="179"/>
                    </a:lnTo>
                    <a:lnTo>
                      <a:pt x="164" y="174"/>
                    </a:lnTo>
                    <a:lnTo>
                      <a:pt x="171" y="167"/>
                    </a:lnTo>
                    <a:lnTo>
                      <a:pt x="183" y="152"/>
                    </a:lnTo>
                    <a:lnTo>
                      <a:pt x="191" y="135"/>
                    </a:lnTo>
                    <a:lnTo>
                      <a:pt x="196" y="119"/>
                    </a:lnTo>
                    <a:lnTo>
                      <a:pt x="196" y="99"/>
                    </a:lnTo>
                    <a:lnTo>
                      <a:pt x="193" y="78"/>
                    </a:lnTo>
                    <a:lnTo>
                      <a:pt x="188" y="60"/>
                    </a:lnTo>
                    <a:lnTo>
                      <a:pt x="178" y="43"/>
                    </a:lnTo>
                    <a:lnTo>
                      <a:pt x="164" y="28"/>
                    </a:lnTo>
                    <a:lnTo>
                      <a:pt x="156" y="22"/>
                    </a:lnTo>
                    <a:lnTo>
                      <a:pt x="148" y="17"/>
                    </a:lnTo>
                    <a:lnTo>
                      <a:pt x="139" y="11"/>
                    </a:lnTo>
                    <a:lnTo>
                      <a:pt x="131" y="6"/>
                    </a:lnTo>
                    <a:lnTo>
                      <a:pt x="121" y="3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51" name="Freeform 117"/>
              <p:cNvSpPr>
                <a:spLocks/>
              </p:cNvSpPr>
              <p:nvPr/>
            </p:nvSpPr>
            <p:spPr bwMode="auto">
              <a:xfrm>
                <a:off x="6764" y="1671"/>
                <a:ext cx="82" cy="45"/>
              </a:xfrm>
              <a:custGeom>
                <a:avLst/>
                <a:gdLst>
                  <a:gd name="T0" fmla="*/ 3 w 156"/>
                  <a:gd name="T1" fmla="*/ 0 h 157"/>
                  <a:gd name="T2" fmla="*/ 3 w 156"/>
                  <a:gd name="T3" fmla="*/ 0 h 157"/>
                  <a:gd name="T4" fmla="*/ 3 w 156"/>
                  <a:gd name="T5" fmla="*/ 0 h 157"/>
                  <a:gd name="T6" fmla="*/ 3 w 156"/>
                  <a:gd name="T7" fmla="*/ 0 h 157"/>
                  <a:gd name="T8" fmla="*/ 2 w 156"/>
                  <a:gd name="T9" fmla="*/ 0 h 157"/>
                  <a:gd name="T10" fmla="*/ 2 w 156"/>
                  <a:gd name="T11" fmla="*/ 0 h 157"/>
                  <a:gd name="T12" fmla="*/ 2 w 156"/>
                  <a:gd name="T13" fmla="*/ 0 h 157"/>
                  <a:gd name="T14" fmla="*/ 2 w 156"/>
                  <a:gd name="T15" fmla="*/ 0 h 157"/>
                  <a:gd name="T16" fmla="*/ 1 w 156"/>
                  <a:gd name="T17" fmla="*/ 0 h 157"/>
                  <a:gd name="T18" fmla="*/ 1 w 156"/>
                  <a:gd name="T19" fmla="*/ 0 h 157"/>
                  <a:gd name="T20" fmla="*/ 1 w 156"/>
                  <a:gd name="T21" fmla="*/ 0 h 157"/>
                  <a:gd name="T22" fmla="*/ 1 w 156"/>
                  <a:gd name="T23" fmla="*/ 0 h 157"/>
                  <a:gd name="T24" fmla="*/ 0 w 156"/>
                  <a:gd name="T25" fmla="*/ 0 h 157"/>
                  <a:gd name="T26" fmla="*/ 0 w 156"/>
                  <a:gd name="T27" fmla="*/ 0 h 157"/>
                  <a:gd name="T28" fmla="*/ 1 w 156"/>
                  <a:gd name="T29" fmla="*/ 0 h 157"/>
                  <a:gd name="T30" fmla="*/ 1 w 156"/>
                  <a:gd name="T31" fmla="*/ 0 h 157"/>
                  <a:gd name="T32" fmla="*/ 1 w 156"/>
                  <a:gd name="T33" fmla="*/ 0 h 157"/>
                  <a:gd name="T34" fmla="*/ 1 w 156"/>
                  <a:gd name="T35" fmla="*/ 0 h 157"/>
                  <a:gd name="T36" fmla="*/ 2 w 156"/>
                  <a:gd name="T37" fmla="*/ 0 h 157"/>
                  <a:gd name="T38" fmla="*/ 2 w 156"/>
                  <a:gd name="T39" fmla="*/ 0 h 157"/>
                  <a:gd name="T40" fmla="*/ 2 w 156"/>
                  <a:gd name="T41" fmla="*/ 0 h 157"/>
                  <a:gd name="T42" fmla="*/ 2 w 156"/>
                  <a:gd name="T43" fmla="*/ 0 h 157"/>
                  <a:gd name="T44" fmla="*/ 2 w 156"/>
                  <a:gd name="T45" fmla="*/ 0 h 157"/>
                  <a:gd name="T46" fmla="*/ 3 w 156"/>
                  <a:gd name="T47" fmla="*/ 0 h 157"/>
                  <a:gd name="T48" fmla="*/ 3 w 156"/>
                  <a:gd name="T49" fmla="*/ 0 h 157"/>
                  <a:gd name="T50" fmla="*/ 3 w 156"/>
                  <a:gd name="T51" fmla="*/ 0 h 157"/>
                  <a:gd name="T52" fmla="*/ 4 w 156"/>
                  <a:gd name="T53" fmla="*/ 0 h 157"/>
                  <a:gd name="T54" fmla="*/ 4 w 156"/>
                  <a:gd name="T55" fmla="*/ 0 h 157"/>
                  <a:gd name="T56" fmla="*/ 4 w 156"/>
                  <a:gd name="T57" fmla="*/ 0 h 157"/>
                  <a:gd name="T58" fmla="*/ 4 w 156"/>
                  <a:gd name="T59" fmla="*/ 0 h 157"/>
                  <a:gd name="T60" fmla="*/ 5 w 156"/>
                  <a:gd name="T61" fmla="*/ 0 h 157"/>
                  <a:gd name="T62" fmla="*/ 5 w 156"/>
                  <a:gd name="T63" fmla="*/ 0 h 157"/>
                  <a:gd name="T64" fmla="*/ 5 w 156"/>
                  <a:gd name="T65" fmla="*/ 0 h 157"/>
                  <a:gd name="T66" fmla="*/ 6 w 156"/>
                  <a:gd name="T67" fmla="*/ 0 h 157"/>
                  <a:gd name="T68" fmla="*/ 6 w 156"/>
                  <a:gd name="T69" fmla="*/ 0 h 157"/>
                  <a:gd name="T70" fmla="*/ 6 w 156"/>
                  <a:gd name="T71" fmla="*/ 0 h 157"/>
                  <a:gd name="T72" fmla="*/ 6 w 156"/>
                  <a:gd name="T73" fmla="*/ 0 h 157"/>
                  <a:gd name="T74" fmla="*/ 6 w 156"/>
                  <a:gd name="T75" fmla="*/ 0 h 157"/>
                  <a:gd name="T76" fmla="*/ 6 w 156"/>
                  <a:gd name="T77" fmla="*/ 0 h 157"/>
                  <a:gd name="T78" fmla="*/ 6 w 156"/>
                  <a:gd name="T79" fmla="*/ 0 h 157"/>
                  <a:gd name="T80" fmla="*/ 6 w 156"/>
                  <a:gd name="T81" fmla="*/ 0 h 157"/>
                  <a:gd name="T82" fmla="*/ 5 w 156"/>
                  <a:gd name="T83" fmla="*/ 0 h 157"/>
                  <a:gd name="T84" fmla="*/ 4 w 156"/>
                  <a:gd name="T85" fmla="*/ 0 h 157"/>
                  <a:gd name="T86" fmla="*/ 4 w 156"/>
                  <a:gd name="T87" fmla="*/ 0 h 157"/>
                  <a:gd name="T88" fmla="*/ 3 w 156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57"/>
                  <a:gd name="T137" fmla="*/ 156 w 156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57">
                    <a:moveTo>
                      <a:pt x="82" y="157"/>
                    </a:moveTo>
                    <a:lnTo>
                      <a:pt x="76" y="157"/>
                    </a:lnTo>
                    <a:lnTo>
                      <a:pt x="67" y="156"/>
                    </a:lnTo>
                    <a:lnTo>
                      <a:pt x="61" y="154"/>
                    </a:lnTo>
                    <a:lnTo>
                      <a:pt x="52" y="150"/>
                    </a:lnTo>
                    <a:lnTo>
                      <a:pt x="46" y="147"/>
                    </a:lnTo>
                    <a:lnTo>
                      <a:pt x="39" y="144"/>
                    </a:lnTo>
                    <a:lnTo>
                      <a:pt x="32" y="139"/>
                    </a:lnTo>
                    <a:lnTo>
                      <a:pt x="26" y="134"/>
                    </a:lnTo>
                    <a:lnTo>
                      <a:pt x="15" y="122"/>
                    </a:lnTo>
                    <a:lnTo>
                      <a:pt x="7" y="109"/>
                    </a:lnTo>
                    <a:lnTo>
                      <a:pt x="2" y="94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8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2" y="13"/>
                    </a:lnTo>
                    <a:lnTo>
                      <a:pt x="37" y="10"/>
                    </a:lnTo>
                    <a:lnTo>
                      <a:pt x="44" y="7"/>
                    </a:lnTo>
                    <a:lnTo>
                      <a:pt x="51" y="3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6" y="7"/>
                    </a:lnTo>
                    <a:lnTo>
                      <a:pt x="113" y="10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9" y="48"/>
                    </a:lnTo>
                    <a:lnTo>
                      <a:pt x="154" y="63"/>
                    </a:lnTo>
                    <a:lnTo>
                      <a:pt x="156" y="79"/>
                    </a:lnTo>
                    <a:lnTo>
                      <a:pt x="156" y="94"/>
                    </a:lnTo>
                    <a:lnTo>
                      <a:pt x="153" y="109"/>
                    </a:lnTo>
                    <a:lnTo>
                      <a:pt x="146" y="122"/>
                    </a:lnTo>
                    <a:lnTo>
                      <a:pt x="138" y="134"/>
                    </a:lnTo>
                    <a:lnTo>
                      <a:pt x="126" y="144"/>
                    </a:lnTo>
                    <a:lnTo>
                      <a:pt x="113" y="150"/>
                    </a:lnTo>
                    <a:lnTo>
                      <a:pt x="97" y="156"/>
                    </a:lnTo>
                    <a:lnTo>
                      <a:pt x="82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52" name="Freeform 118"/>
              <p:cNvSpPr>
                <a:spLocks/>
              </p:cNvSpPr>
              <p:nvPr/>
            </p:nvSpPr>
            <p:spPr bwMode="auto">
              <a:xfrm>
                <a:off x="6781" y="1676"/>
                <a:ext cx="39" cy="33"/>
              </a:xfrm>
              <a:custGeom>
                <a:avLst/>
                <a:gdLst>
                  <a:gd name="T0" fmla="*/ 1 w 76"/>
                  <a:gd name="T1" fmla="*/ 0 h 117"/>
                  <a:gd name="T2" fmla="*/ 1 w 76"/>
                  <a:gd name="T3" fmla="*/ 0 h 117"/>
                  <a:gd name="T4" fmla="*/ 1 w 76"/>
                  <a:gd name="T5" fmla="*/ 0 h 117"/>
                  <a:gd name="T6" fmla="*/ 0 w 76"/>
                  <a:gd name="T7" fmla="*/ 0 h 117"/>
                  <a:gd name="T8" fmla="*/ 0 w 76"/>
                  <a:gd name="T9" fmla="*/ 0 h 117"/>
                  <a:gd name="T10" fmla="*/ 1 w 76"/>
                  <a:gd name="T11" fmla="*/ 0 h 117"/>
                  <a:gd name="T12" fmla="*/ 1 w 76"/>
                  <a:gd name="T13" fmla="*/ 0 h 117"/>
                  <a:gd name="T14" fmla="*/ 2 w 76"/>
                  <a:gd name="T15" fmla="*/ 0 h 117"/>
                  <a:gd name="T16" fmla="*/ 3 w 76"/>
                  <a:gd name="T17" fmla="*/ 0 h 117"/>
                  <a:gd name="T18" fmla="*/ 3 w 76"/>
                  <a:gd name="T19" fmla="*/ 0 h 117"/>
                  <a:gd name="T20" fmla="*/ 1 w 76"/>
                  <a:gd name="T21" fmla="*/ 0 h 117"/>
                  <a:gd name="T22" fmla="*/ 1 w 76"/>
                  <a:gd name="T23" fmla="*/ 0 h 117"/>
                  <a:gd name="T24" fmla="*/ 1 w 76"/>
                  <a:gd name="T25" fmla="*/ 0 h 117"/>
                  <a:gd name="T26" fmla="*/ 1 w 76"/>
                  <a:gd name="T27" fmla="*/ 0 h 117"/>
                  <a:gd name="T28" fmla="*/ 1 w 76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117"/>
                  <a:gd name="T47" fmla="*/ 76 w 7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117">
                    <a:moveTo>
                      <a:pt x="9" y="19"/>
                    </a:moveTo>
                    <a:lnTo>
                      <a:pt x="5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54"/>
                    </a:lnTo>
                    <a:lnTo>
                      <a:pt x="30" y="50"/>
                    </a:lnTo>
                    <a:lnTo>
                      <a:pt x="34" y="116"/>
                    </a:lnTo>
                    <a:lnTo>
                      <a:pt x="76" y="117"/>
                    </a:lnTo>
                    <a:lnTo>
                      <a:pt x="70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53" name="Freeform 119"/>
              <p:cNvSpPr>
                <a:spLocks/>
              </p:cNvSpPr>
              <p:nvPr/>
            </p:nvSpPr>
            <p:spPr bwMode="auto">
              <a:xfrm>
                <a:off x="6646" y="1760"/>
                <a:ext cx="57" cy="24"/>
              </a:xfrm>
              <a:custGeom>
                <a:avLst/>
                <a:gdLst>
                  <a:gd name="T0" fmla="*/ 0 w 109"/>
                  <a:gd name="T1" fmla="*/ 0 h 83"/>
                  <a:gd name="T2" fmla="*/ 1 w 109"/>
                  <a:gd name="T3" fmla="*/ 0 h 83"/>
                  <a:gd name="T4" fmla="*/ 1 w 109"/>
                  <a:gd name="T5" fmla="*/ 0 h 83"/>
                  <a:gd name="T6" fmla="*/ 1 w 109"/>
                  <a:gd name="T7" fmla="*/ 0 h 83"/>
                  <a:gd name="T8" fmla="*/ 1 w 109"/>
                  <a:gd name="T9" fmla="*/ 0 h 83"/>
                  <a:gd name="T10" fmla="*/ 2 w 109"/>
                  <a:gd name="T11" fmla="*/ 0 h 83"/>
                  <a:gd name="T12" fmla="*/ 2 w 109"/>
                  <a:gd name="T13" fmla="*/ 0 h 83"/>
                  <a:gd name="T14" fmla="*/ 2 w 109"/>
                  <a:gd name="T15" fmla="*/ 0 h 83"/>
                  <a:gd name="T16" fmla="*/ 3 w 109"/>
                  <a:gd name="T17" fmla="*/ 0 h 83"/>
                  <a:gd name="T18" fmla="*/ 4 w 109"/>
                  <a:gd name="T19" fmla="*/ 0 h 83"/>
                  <a:gd name="T20" fmla="*/ 4 w 109"/>
                  <a:gd name="T21" fmla="*/ 0 h 83"/>
                  <a:gd name="T22" fmla="*/ 4 w 109"/>
                  <a:gd name="T23" fmla="*/ 0 h 83"/>
                  <a:gd name="T24" fmla="*/ 4 w 109"/>
                  <a:gd name="T25" fmla="*/ 0 h 83"/>
                  <a:gd name="T26" fmla="*/ 4 w 109"/>
                  <a:gd name="T27" fmla="*/ 0 h 83"/>
                  <a:gd name="T28" fmla="*/ 4 w 109"/>
                  <a:gd name="T29" fmla="*/ 0 h 83"/>
                  <a:gd name="T30" fmla="*/ 4 w 109"/>
                  <a:gd name="T31" fmla="*/ 0 h 83"/>
                  <a:gd name="T32" fmla="*/ 3 w 109"/>
                  <a:gd name="T33" fmla="*/ 0 h 83"/>
                  <a:gd name="T34" fmla="*/ 2 w 109"/>
                  <a:gd name="T35" fmla="*/ 0 h 83"/>
                  <a:gd name="T36" fmla="*/ 2 w 109"/>
                  <a:gd name="T37" fmla="*/ 0 h 83"/>
                  <a:gd name="T38" fmla="*/ 2 w 109"/>
                  <a:gd name="T39" fmla="*/ 0 h 83"/>
                  <a:gd name="T40" fmla="*/ 1 w 109"/>
                  <a:gd name="T41" fmla="*/ 0 h 83"/>
                  <a:gd name="T42" fmla="*/ 1 w 109"/>
                  <a:gd name="T43" fmla="*/ 0 h 83"/>
                  <a:gd name="T44" fmla="*/ 1 w 109"/>
                  <a:gd name="T45" fmla="*/ 0 h 83"/>
                  <a:gd name="T46" fmla="*/ 1 w 109"/>
                  <a:gd name="T47" fmla="*/ 0 h 83"/>
                  <a:gd name="T48" fmla="*/ 0 w 109"/>
                  <a:gd name="T49" fmla="*/ 0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83"/>
                  <a:gd name="T77" fmla="*/ 109 w 109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83">
                    <a:moveTo>
                      <a:pt x="0" y="35"/>
                    </a:moveTo>
                    <a:lnTo>
                      <a:pt x="2" y="35"/>
                    </a:lnTo>
                    <a:lnTo>
                      <a:pt x="7" y="36"/>
                    </a:lnTo>
                    <a:lnTo>
                      <a:pt x="15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1"/>
                    </a:lnTo>
                    <a:lnTo>
                      <a:pt x="60" y="40"/>
                    </a:lnTo>
                    <a:lnTo>
                      <a:pt x="70" y="35"/>
                    </a:lnTo>
                    <a:lnTo>
                      <a:pt x="87" y="21"/>
                    </a:lnTo>
                    <a:lnTo>
                      <a:pt x="99" y="11"/>
                    </a:lnTo>
                    <a:lnTo>
                      <a:pt x="107" y="3"/>
                    </a:lnTo>
                    <a:lnTo>
                      <a:pt x="109" y="0"/>
                    </a:lnTo>
                    <a:lnTo>
                      <a:pt x="107" y="13"/>
                    </a:lnTo>
                    <a:lnTo>
                      <a:pt x="102" y="43"/>
                    </a:lnTo>
                    <a:lnTo>
                      <a:pt x="91" y="72"/>
                    </a:lnTo>
                    <a:lnTo>
                      <a:pt x="69" y="83"/>
                    </a:lnTo>
                    <a:lnTo>
                      <a:pt x="55" y="80"/>
                    </a:lnTo>
                    <a:lnTo>
                      <a:pt x="44" y="75"/>
                    </a:lnTo>
                    <a:lnTo>
                      <a:pt x="32" y="66"/>
                    </a:lnTo>
                    <a:lnTo>
                      <a:pt x="22" y="58"/>
                    </a:lnTo>
                    <a:lnTo>
                      <a:pt x="12" y="50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</p:grp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10042525" y="5575300"/>
            <a:ext cx="2808288" cy="949325"/>
            <a:chOff x="5782" y="1570"/>
            <a:chExt cx="1769" cy="598"/>
          </a:xfrm>
        </p:grpSpPr>
        <p:sp>
          <p:nvSpPr>
            <p:cNvPr id="12298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5782" y="1570"/>
              <a:ext cx="17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299" name="Freeform 122"/>
            <p:cNvSpPr>
              <a:spLocks/>
            </p:cNvSpPr>
            <p:nvPr/>
          </p:nvSpPr>
          <p:spPr bwMode="auto">
            <a:xfrm>
              <a:off x="5792" y="1570"/>
              <a:ext cx="1759" cy="598"/>
            </a:xfrm>
            <a:custGeom>
              <a:avLst/>
              <a:gdLst>
                <a:gd name="T0" fmla="*/ 134 w 3337"/>
                <a:gd name="T1" fmla="*/ 2 h 2104"/>
                <a:gd name="T2" fmla="*/ 127 w 3337"/>
                <a:gd name="T3" fmla="*/ 2 h 2104"/>
                <a:gd name="T4" fmla="*/ 114 w 3337"/>
                <a:gd name="T5" fmla="*/ 2 h 2104"/>
                <a:gd name="T6" fmla="*/ 96 w 3337"/>
                <a:gd name="T7" fmla="*/ 1 h 2104"/>
                <a:gd name="T8" fmla="*/ 87 w 3337"/>
                <a:gd name="T9" fmla="*/ 2 h 2104"/>
                <a:gd name="T10" fmla="*/ 85 w 3337"/>
                <a:gd name="T11" fmla="*/ 2 h 2104"/>
                <a:gd name="T12" fmla="*/ 83 w 3337"/>
                <a:gd name="T13" fmla="*/ 1 h 2104"/>
                <a:gd name="T14" fmla="*/ 86 w 3337"/>
                <a:gd name="T15" fmla="*/ 1 h 2104"/>
                <a:gd name="T16" fmla="*/ 92 w 3337"/>
                <a:gd name="T17" fmla="*/ 1 h 2104"/>
                <a:gd name="T18" fmla="*/ 89 w 3337"/>
                <a:gd name="T19" fmla="*/ 1 h 2104"/>
                <a:gd name="T20" fmla="*/ 88 w 3337"/>
                <a:gd name="T21" fmla="*/ 1 h 2104"/>
                <a:gd name="T22" fmla="*/ 86 w 3337"/>
                <a:gd name="T23" fmla="*/ 0 h 2104"/>
                <a:gd name="T24" fmla="*/ 80 w 3337"/>
                <a:gd name="T25" fmla="*/ 0 h 2104"/>
                <a:gd name="T26" fmla="*/ 73 w 3337"/>
                <a:gd name="T27" fmla="*/ 0 h 2104"/>
                <a:gd name="T28" fmla="*/ 65 w 3337"/>
                <a:gd name="T29" fmla="*/ 0 h 2104"/>
                <a:gd name="T30" fmla="*/ 61 w 3337"/>
                <a:gd name="T31" fmla="*/ 0 h 2104"/>
                <a:gd name="T32" fmla="*/ 57 w 3337"/>
                <a:gd name="T33" fmla="*/ 1 h 2104"/>
                <a:gd name="T34" fmla="*/ 50 w 3337"/>
                <a:gd name="T35" fmla="*/ 1 h 2104"/>
                <a:gd name="T36" fmla="*/ 52 w 3337"/>
                <a:gd name="T37" fmla="*/ 1 h 2104"/>
                <a:gd name="T38" fmla="*/ 57 w 3337"/>
                <a:gd name="T39" fmla="*/ 1 h 2104"/>
                <a:gd name="T40" fmla="*/ 61 w 3337"/>
                <a:gd name="T41" fmla="*/ 1 h 2104"/>
                <a:gd name="T42" fmla="*/ 62 w 3337"/>
                <a:gd name="T43" fmla="*/ 1 h 2104"/>
                <a:gd name="T44" fmla="*/ 60 w 3337"/>
                <a:gd name="T45" fmla="*/ 2 h 2104"/>
                <a:gd name="T46" fmla="*/ 55 w 3337"/>
                <a:gd name="T47" fmla="*/ 1 h 2104"/>
                <a:gd name="T48" fmla="*/ 52 w 3337"/>
                <a:gd name="T49" fmla="*/ 1 h 2104"/>
                <a:gd name="T50" fmla="*/ 54 w 3337"/>
                <a:gd name="T51" fmla="*/ 1 h 2104"/>
                <a:gd name="T52" fmla="*/ 54 w 3337"/>
                <a:gd name="T53" fmla="*/ 2 h 2104"/>
                <a:gd name="T54" fmla="*/ 50 w 3337"/>
                <a:gd name="T55" fmla="*/ 1 h 2104"/>
                <a:gd name="T56" fmla="*/ 49 w 3337"/>
                <a:gd name="T57" fmla="*/ 1 h 2104"/>
                <a:gd name="T58" fmla="*/ 37 w 3337"/>
                <a:gd name="T59" fmla="*/ 1 h 2104"/>
                <a:gd name="T60" fmla="*/ 26 w 3337"/>
                <a:gd name="T61" fmla="*/ 1 h 2104"/>
                <a:gd name="T62" fmla="*/ 17 w 3337"/>
                <a:gd name="T63" fmla="*/ 2 h 2104"/>
                <a:gd name="T64" fmla="*/ 9 w 3337"/>
                <a:gd name="T65" fmla="*/ 2 h 2104"/>
                <a:gd name="T66" fmla="*/ 3 w 3337"/>
                <a:gd name="T67" fmla="*/ 2 h 2104"/>
                <a:gd name="T68" fmla="*/ 1 w 3337"/>
                <a:gd name="T69" fmla="*/ 3 h 2104"/>
                <a:gd name="T70" fmla="*/ 2 w 3337"/>
                <a:gd name="T71" fmla="*/ 3 h 2104"/>
                <a:gd name="T72" fmla="*/ 8 w 3337"/>
                <a:gd name="T73" fmla="*/ 3 h 2104"/>
                <a:gd name="T74" fmla="*/ 15 w 3337"/>
                <a:gd name="T75" fmla="*/ 3 h 2104"/>
                <a:gd name="T76" fmla="*/ 19 w 3337"/>
                <a:gd name="T77" fmla="*/ 4 h 2104"/>
                <a:gd name="T78" fmla="*/ 24 w 3337"/>
                <a:gd name="T79" fmla="*/ 4 h 2104"/>
                <a:gd name="T80" fmla="*/ 30 w 3337"/>
                <a:gd name="T81" fmla="*/ 4 h 2104"/>
                <a:gd name="T82" fmla="*/ 36 w 3337"/>
                <a:gd name="T83" fmla="*/ 4 h 2104"/>
                <a:gd name="T84" fmla="*/ 42 w 3337"/>
                <a:gd name="T85" fmla="*/ 4 h 2104"/>
                <a:gd name="T86" fmla="*/ 46 w 3337"/>
                <a:gd name="T87" fmla="*/ 4 h 2104"/>
                <a:gd name="T88" fmla="*/ 50 w 3337"/>
                <a:gd name="T89" fmla="*/ 3 h 2104"/>
                <a:gd name="T90" fmla="*/ 54 w 3337"/>
                <a:gd name="T91" fmla="*/ 3 h 2104"/>
                <a:gd name="T92" fmla="*/ 61 w 3337"/>
                <a:gd name="T93" fmla="*/ 3 h 2104"/>
                <a:gd name="T94" fmla="*/ 67 w 3337"/>
                <a:gd name="T95" fmla="*/ 3 h 2104"/>
                <a:gd name="T96" fmla="*/ 74 w 3337"/>
                <a:gd name="T97" fmla="*/ 3 h 2104"/>
                <a:gd name="T98" fmla="*/ 82 w 3337"/>
                <a:gd name="T99" fmla="*/ 3 h 2104"/>
                <a:gd name="T100" fmla="*/ 89 w 3337"/>
                <a:gd name="T101" fmla="*/ 3 h 2104"/>
                <a:gd name="T102" fmla="*/ 92 w 3337"/>
                <a:gd name="T103" fmla="*/ 4 h 2104"/>
                <a:gd name="T104" fmla="*/ 96 w 3337"/>
                <a:gd name="T105" fmla="*/ 4 h 2104"/>
                <a:gd name="T106" fmla="*/ 102 w 3337"/>
                <a:gd name="T107" fmla="*/ 4 h 2104"/>
                <a:gd name="T108" fmla="*/ 108 w 3337"/>
                <a:gd name="T109" fmla="*/ 4 h 2104"/>
                <a:gd name="T110" fmla="*/ 114 w 3337"/>
                <a:gd name="T111" fmla="*/ 4 h 2104"/>
                <a:gd name="T112" fmla="*/ 119 w 3337"/>
                <a:gd name="T113" fmla="*/ 4 h 2104"/>
                <a:gd name="T114" fmla="*/ 123 w 3337"/>
                <a:gd name="T115" fmla="*/ 4 h 2104"/>
                <a:gd name="T116" fmla="*/ 127 w 3337"/>
                <a:gd name="T117" fmla="*/ 3 h 2104"/>
                <a:gd name="T118" fmla="*/ 131 w 3337"/>
                <a:gd name="T119" fmla="*/ 3 h 2104"/>
                <a:gd name="T120" fmla="*/ 135 w 3337"/>
                <a:gd name="T121" fmla="*/ 3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7"/>
                <a:gd name="T184" fmla="*/ 0 h 2104"/>
                <a:gd name="T185" fmla="*/ 3337 w 3337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7" h="2104">
                  <a:moveTo>
                    <a:pt x="3337" y="1366"/>
                  </a:moveTo>
                  <a:lnTo>
                    <a:pt x="3335" y="1327"/>
                  </a:lnTo>
                  <a:lnTo>
                    <a:pt x="3332" y="1287"/>
                  </a:lnTo>
                  <a:lnTo>
                    <a:pt x="3325" y="1247"/>
                  </a:lnTo>
                  <a:lnTo>
                    <a:pt x="3315" y="1209"/>
                  </a:lnTo>
                  <a:lnTo>
                    <a:pt x="3303" y="1173"/>
                  </a:lnTo>
                  <a:lnTo>
                    <a:pt x="3288" y="1140"/>
                  </a:lnTo>
                  <a:lnTo>
                    <a:pt x="3270" y="1113"/>
                  </a:lnTo>
                  <a:lnTo>
                    <a:pt x="3248" y="1091"/>
                  </a:lnTo>
                  <a:lnTo>
                    <a:pt x="3209" y="1065"/>
                  </a:lnTo>
                  <a:lnTo>
                    <a:pt x="3168" y="1038"/>
                  </a:lnTo>
                  <a:lnTo>
                    <a:pt x="3122" y="1011"/>
                  </a:lnTo>
                  <a:lnTo>
                    <a:pt x="3074" y="986"/>
                  </a:lnTo>
                  <a:lnTo>
                    <a:pt x="3024" y="962"/>
                  </a:lnTo>
                  <a:lnTo>
                    <a:pt x="2969" y="939"/>
                  </a:lnTo>
                  <a:lnTo>
                    <a:pt x="2912" y="917"/>
                  </a:lnTo>
                  <a:lnTo>
                    <a:pt x="2853" y="895"/>
                  </a:lnTo>
                  <a:lnTo>
                    <a:pt x="2791" y="875"/>
                  </a:lnTo>
                  <a:lnTo>
                    <a:pt x="2726" y="857"/>
                  </a:lnTo>
                  <a:lnTo>
                    <a:pt x="2659" y="839"/>
                  </a:lnTo>
                  <a:lnTo>
                    <a:pt x="2589" y="822"/>
                  </a:lnTo>
                  <a:lnTo>
                    <a:pt x="2517" y="807"/>
                  </a:lnTo>
                  <a:lnTo>
                    <a:pt x="2443" y="792"/>
                  </a:lnTo>
                  <a:lnTo>
                    <a:pt x="2368" y="778"/>
                  </a:lnTo>
                  <a:lnTo>
                    <a:pt x="2289" y="767"/>
                  </a:lnTo>
                  <a:lnTo>
                    <a:pt x="2284" y="675"/>
                  </a:lnTo>
                  <a:lnTo>
                    <a:pt x="2129" y="675"/>
                  </a:lnTo>
                  <a:lnTo>
                    <a:pt x="2142" y="912"/>
                  </a:lnTo>
                  <a:lnTo>
                    <a:pt x="2135" y="914"/>
                  </a:lnTo>
                  <a:lnTo>
                    <a:pt x="2129" y="916"/>
                  </a:lnTo>
                  <a:lnTo>
                    <a:pt x="2122" y="917"/>
                  </a:lnTo>
                  <a:lnTo>
                    <a:pt x="2115" y="919"/>
                  </a:lnTo>
                  <a:lnTo>
                    <a:pt x="2108" y="922"/>
                  </a:lnTo>
                  <a:lnTo>
                    <a:pt x="2102" y="924"/>
                  </a:lnTo>
                  <a:lnTo>
                    <a:pt x="2093" y="926"/>
                  </a:lnTo>
                  <a:lnTo>
                    <a:pt x="2087" y="927"/>
                  </a:lnTo>
                  <a:lnTo>
                    <a:pt x="2100" y="921"/>
                  </a:lnTo>
                  <a:lnTo>
                    <a:pt x="2030" y="803"/>
                  </a:lnTo>
                  <a:lnTo>
                    <a:pt x="2011" y="648"/>
                  </a:lnTo>
                  <a:lnTo>
                    <a:pt x="2028" y="633"/>
                  </a:lnTo>
                  <a:lnTo>
                    <a:pt x="2043" y="616"/>
                  </a:lnTo>
                  <a:lnTo>
                    <a:pt x="2058" y="598"/>
                  </a:lnTo>
                  <a:lnTo>
                    <a:pt x="2072" y="577"/>
                  </a:lnTo>
                  <a:lnTo>
                    <a:pt x="2085" y="556"/>
                  </a:lnTo>
                  <a:lnTo>
                    <a:pt x="2097" y="532"/>
                  </a:lnTo>
                  <a:lnTo>
                    <a:pt x="2107" y="507"/>
                  </a:lnTo>
                  <a:lnTo>
                    <a:pt x="2117" y="482"/>
                  </a:lnTo>
                  <a:lnTo>
                    <a:pt x="2129" y="675"/>
                  </a:lnTo>
                  <a:lnTo>
                    <a:pt x="2284" y="675"/>
                  </a:lnTo>
                  <a:lnTo>
                    <a:pt x="2269" y="392"/>
                  </a:lnTo>
                  <a:lnTo>
                    <a:pt x="2267" y="380"/>
                  </a:lnTo>
                  <a:lnTo>
                    <a:pt x="2262" y="368"/>
                  </a:lnTo>
                  <a:lnTo>
                    <a:pt x="2256" y="358"/>
                  </a:lnTo>
                  <a:lnTo>
                    <a:pt x="2247" y="348"/>
                  </a:lnTo>
                  <a:lnTo>
                    <a:pt x="2237" y="340"/>
                  </a:lnTo>
                  <a:lnTo>
                    <a:pt x="2227" y="335"/>
                  </a:lnTo>
                  <a:lnTo>
                    <a:pt x="2214" y="331"/>
                  </a:lnTo>
                  <a:lnTo>
                    <a:pt x="2202" y="330"/>
                  </a:lnTo>
                  <a:lnTo>
                    <a:pt x="2172" y="330"/>
                  </a:lnTo>
                  <a:lnTo>
                    <a:pt x="2164" y="330"/>
                  </a:lnTo>
                  <a:lnTo>
                    <a:pt x="2155" y="331"/>
                  </a:lnTo>
                  <a:lnTo>
                    <a:pt x="2149" y="335"/>
                  </a:lnTo>
                  <a:lnTo>
                    <a:pt x="2140" y="338"/>
                  </a:lnTo>
                  <a:lnTo>
                    <a:pt x="2140" y="336"/>
                  </a:lnTo>
                  <a:lnTo>
                    <a:pt x="2137" y="303"/>
                  </a:lnTo>
                  <a:lnTo>
                    <a:pt x="2130" y="269"/>
                  </a:lnTo>
                  <a:lnTo>
                    <a:pt x="2120" y="238"/>
                  </a:lnTo>
                  <a:lnTo>
                    <a:pt x="2108" y="208"/>
                  </a:lnTo>
                  <a:lnTo>
                    <a:pt x="2093" y="177"/>
                  </a:lnTo>
                  <a:lnTo>
                    <a:pt x="2075" y="151"/>
                  </a:lnTo>
                  <a:lnTo>
                    <a:pt x="2053" y="124"/>
                  </a:lnTo>
                  <a:lnTo>
                    <a:pt x="2030" y="99"/>
                  </a:lnTo>
                  <a:lnTo>
                    <a:pt x="2003" y="77"/>
                  </a:lnTo>
                  <a:lnTo>
                    <a:pt x="1975" y="57"/>
                  </a:lnTo>
                  <a:lnTo>
                    <a:pt x="1946" y="40"/>
                  </a:lnTo>
                  <a:lnTo>
                    <a:pt x="1916" y="25"/>
                  </a:lnTo>
                  <a:lnTo>
                    <a:pt x="1884" y="15"/>
                  </a:lnTo>
                  <a:lnTo>
                    <a:pt x="1852" y="7"/>
                  </a:lnTo>
                  <a:lnTo>
                    <a:pt x="1819" y="2"/>
                  </a:lnTo>
                  <a:lnTo>
                    <a:pt x="1785" y="0"/>
                  </a:lnTo>
                  <a:lnTo>
                    <a:pt x="1754" y="2"/>
                  </a:lnTo>
                  <a:lnTo>
                    <a:pt x="1724" y="5"/>
                  </a:lnTo>
                  <a:lnTo>
                    <a:pt x="1693" y="13"/>
                  </a:lnTo>
                  <a:lnTo>
                    <a:pt x="1665" y="22"/>
                  </a:lnTo>
                  <a:lnTo>
                    <a:pt x="1638" y="35"/>
                  </a:lnTo>
                  <a:lnTo>
                    <a:pt x="1613" y="49"/>
                  </a:lnTo>
                  <a:lnTo>
                    <a:pt x="1590" y="65"/>
                  </a:lnTo>
                  <a:lnTo>
                    <a:pt x="1568" y="85"/>
                  </a:lnTo>
                  <a:lnTo>
                    <a:pt x="1546" y="105"/>
                  </a:lnTo>
                  <a:lnTo>
                    <a:pt x="1529" y="129"/>
                  </a:lnTo>
                  <a:lnTo>
                    <a:pt x="1513" y="152"/>
                  </a:lnTo>
                  <a:lnTo>
                    <a:pt x="1499" y="179"/>
                  </a:lnTo>
                  <a:lnTo>
                    <a:pt x="1488" y="206"/>
                  </a:lnTo>
                  <a:lnTo>
                    <a:pt x="1479" y="234"/>
                  </a:lnTo>
                  <a:lnTo>
                    <a:pt x="1473" y="264"/>
                  </a:lnTo>
                  <a:lnTo>
                    <a:pt x="1469" y="296"/>
                  </a:lnTo>
                  <a:lnTo>
                    <a:pt x="1436" y="325"/>
                  </a:lnTo>
                  <a:lnTo>
                    <a:pt x="1397" y="360"/>
                  </a:lnTo>
                  <a:lnTo>
                    <a:pt x="1355" y="400"/>
                  </a:lnTo>
                  <a:lnTo>
                    <a:pt x="1315" y="442"/>
                  </a:lnTo>
                  <a:lnTo>
                    <a:pt x="1278" y="484"/>
                  </a:lnTo>
                  <a:lnTo>
                    <a:pt x="1250" y="524"/>
                  </a:lnTo>
                  <a:lnTo>
                    <a:pt x="1232" y="561"/>
                  </a:lnTo>
                  <a:lnTo>
                    <a:pt x="1228" y="593"/>
                  </a:lnTo>
                  <a:lnTo>
                    <a:pt x="1232" y="604"/>
                  </a:lnTo>
                  <a:lnTo>
                    <a:pt x="1237" y="614"/>
                  </a:lnTo>
                  <a:lnTo>
                    <a:pt x="1245" y="623"/>
                  </a:lnTo>
                  <a:lnTo>
                    <a:pt x="1255" y="629"/>
                  </a:lnTo>
                  <a:lnTo>
                    <a:pt x="1270" y="636"/>
                  </a:lnTo>
                  <a:lnTo>
                    <a:pt x="1285" y="643"/>
                  </a:lnTo>
                  <a:lnTo>
                    <a:pt x="1304" y="648"/>
                  </a:lnTo>
                  <a:lnTo>
                    <a:pt x="1322" y="653"/>
                  </a:lnTo>
                  <a:lnTo>
                    <a:pt x="1340" y="658"/>
                  </a:lnTo>
                  <a:lnTo>
                    <a:pt x="1360" y="661"/>
                  </a:lnTo>
                  <a:lnTo>
                    <a:pt x="1381" y="666"/>
                  </a:lnTo>
                  <a:lnTo>
                    <a:pt x="1401" y="668"/>
                  </a:lnTo>
                  <a:lnTo>
                    <a:pt x="1419" y="671"/>
                  </a:lnTo>
                  <a:lnTo>
                    <a:pt x="1439" y="673"/>
                  </a:lnTo>
                  <a:lnTo>
                    <a:pt x="1458" y="676"/>
                  </a:lnTo>
                  <a:lnTo>
                    <a:pt x="1474" y="678"/>
                  </a:lnTo>
                  <a:lnTo>
                    <a:pt x="1491" y="678"/>
                  </a:lnTo>
                  <a:lnTo>
                    <a:pt x="1506" y="680"/>
                  </a:lnTo>
                  <a:lnTo>
                    <a:pt x="1519" y="681"/>
                  </a:lnTo>
                  <a:lnTo>
                    <a:pt x="1531" y="681"/>
                  </a:lnTo>
                  <a:lnTo>
                    <a:pt x="1550" y="844"/>
                  </a:lnTo>
                  <a:lnTo>
                    <a:pt x="1550" y="849"/>
                  </a:lnTo>
                  <a:lnTo>
                    <a:pt x="1538" y="845"/>
                  </a:lnTo>
                  <a:lnTo>
                    <a:pt x="1528" y="842"/>
                  </a:lnTo>
                  <a:lnTo>
                    <a:pt x="1516" y="842"/>
                  </a:lnTo>
                  <a:lnTo>
                    <a:pt x="1504" y="845"/>
                  </a:lnTo>
                  <a:lnTo>
                    <a:pt x="1498" y="847"/>
                  </a:lnTo>
                  <a:lnTo>
                    <a:pt x="1493" y="849"/>
                  </a:lnTo>
                  <a:lnTo>
                    <a:pt x="1488" y="850"/>
                  </a:lnTo>
                  <a:lnTo>
                    <a:pt x="1484" y="852"/>
                  </a:lnTo>
                  <a:lnTo>
                    <a:pt x="1387" y="718"/>
                  </a:lnTo>
                  <a:lnTo>
                    <a:pt x="1386" y="716"/>
                  </a:lnTo>
                  <a:lnTo>
                    <a:pt x="1379" y="711"/>
                  </a:lnTo>
                  <a:lnTo>
                    <a:pt x="1370" y="706"/>
                  </a:lnTo>
                  <a:lnTo>
                    <a:pt x="1362" y="703"/>
                  </a:lnTo>
                  <a:lnTo>
                    <a:pt x="1350" y="700"/>
                  </a:lnTo>
                  <a:lnTo>
                    <a:pt x="1340" y="700"/>
                  </a:lnTo>
                  <a:lnTo>
                    <a:pt x="1329" y="703"/>
                  </a:lnTo>
                  <a:lnTo>
                    <a:pt x="1317" y="706"/>
                  </a:lnTo>
                  <a:lnTo>
                    <a:pt x="1305" y="715"/>
                  </a:lnTo>
                  <a:lnTo>
                    <a:pt x="1289" y="736"/>
                  </a:lnTo>
                  <a:lnTo>
                    <a:pt x="1283" y="758"/>
                  </a:lnTo>
                  <a:lnTo>
                    <a:pt x="1287" y="778"/>
                  </a:lnTo>
                  <a:lnTo>
                    <a:pt x="1294" y="793"/>
                  </a:lnTo>
                  <a:lnTo>
                    <a:pt x="1297" y="798"/>
                  </a:lnTo>
                  <a:lnTo>
                    <a:pt x="1305" y="808"/>
                  </a:lnTo>
                  <a:lnTo>
                    <a:pt x="1317" y="825"/>
                  </a:lnTo>
                  <a:lnTo>
                    <a:pt x="1332" y="845"/>
                  </a:lnTo>
                  <a:lnTo>
                    <a:pt x="1347" y="865"/>
                  </a:lnTo>
                  <a:lnTo>
                    <a:pt x="1364" y="887"/>
                  </a:lnTo>
                  <a:lnTo>
                    <a:pt x="1377" y="906"/>
                  </a:lnTo>
                  <a:lnTo>
                    <a:pt x="1389" y="921"/>
                  </a:lnTo>
                  <a:lnTo>
                    <a:pt x="1352" y="911"/>
                  </a:lnTo>
                  <a:lnTo>
                    <a:pt x="1320" y="899"/>
                  </a:lnTo>
                  <a:lnTo>
                    <a:pt x="1292" y="885"/>
                  </a:lnTo>
                  <a:lnTo>
                    <a:pt x="1268" y="872"/>
                  </a:lnTo>
                  <a:lnTo>
                    <a:pt x="1250" y="859"/>
                  </a:lnTo>
                  <a:lnTo>
                    <a:pt x="1235" y="844"/>
                  </a:lnTo>
                  <a:lnTo>
                    <a:pt x="1227" y="829"/>
                  </a:lnTo>
                  <a:lnTo>
                    <a:pt x="1223" y="812"/>
                  </a:lnTo>
                  <a:lnTo>
                    <a:pt x="1222" y="800"/>
                  </a:lnTo>
                  <a:lnTo>
                    <a:pt x="1222" y="790"/>
                  </a:lnTo>
                  <a:lnTo>
                    <a:pt x="1222" y="780"/>
                  </a:lnTo>
                  <a:lnTo>
                    <a:pt x="1223" y="770"/>
                  </a:lnTo>
                  <a:lnTo>
                    <a:pt x="1225" y="742"/>
                  </a:lnTo>
                  <a:lnTo>
                    <a:pt x="1198" y="745"/>
                  </a:lnTo>
                  <a:lnTo>
                    <a:pt x="1148" y="750"/>
                  </a:lnTo>
                  <a:lnTo>
                    <a:pt x="1098" y="757"/>
                  </a:lnTo>
                  <a:lnTo>
                    <a:pt x="1048" y="762"/>
                  </a:lnTo>
                  <a:lnTo>
                    <a:pt x="999" y="770"/>
                  </a:lnTo>
                  <a:lnTo>
                    <a:pt x="950" y="777"/>
                  </a:lnTo>
                  <a:lnTo>
                    <a:pt x="904" y="785"/>
                  </a:lnTo>
                  <a:lnTo>
                    <a:pt x="858" y="793"/>
                  </a:lnTo>
                  <a:lnTo>
                    <a:pt x="812" y="802"/>
                  </a:lnTo>
                  <a:lnTo>
                    <a:pt x="768" y="812"/>
                  </a:lnTo>
                  <a:lnTo>
                    <a:pt x="725" y="822"/>
                  </a:lnTo>
                  <a:lnTo>
                    <a:pt x="681" y="832"/>
                  </a:lnTo>
                  <a:lnTo>
                    <a:pt x="639" y="844"/>
                  </a:lnTo>
                  <a:lnTo>
                    <a:pt x="597" y="854"/>
                  </a:lnTo>
                  <a:lnTo>
                    <a:pt x="559" y="865"/>
                  </a:lnTo>
                  <a:lnTo>
                    <a:pt x="519" y="879"/>
                  </a:lnTo>
                  <a:lnTo>
                    <a:pt x="482" y="890"/>
                  </a:lnTo>
                  <a:lnTo>
                    <a:pt x="445" y="904"/>
                  </a:lnTo>
                  <a:lnTo>
                    <a:pt x="408" y="917"/>
                  </a:lnTo>
                  <a:lnTo>
                    <a:pt x="375" y="931"/>
                  </a:lnTo>
                  <a:lnTo>
                    <a:pt x="341" y="946"/>
                  </a:lnTo>
                  <a:lnTo>
                    <a:pt x="308" y="961"/>
                  </a:lnTo>
                  <a:lnTo>
                    <a:pt x="278" y="976"/>
                  </a:lnTo>
                  <a:lnTo>
                    <a:pt x="248" y="991"/>
                  </a:lnTo>
                  <a:lnTo>
                    <a:pt x="219" y="1006"/>
                  </a:lnTo>
                  <a:lnTo>
                    <a:pt x="192" y="1023"/>
                  </a:lnTo>
                  <a:lnTo>
                    <a:pt x="166" y="1039"/>
                  </a:lnTo>
                  <a:lnTo>
                    <a:pt x="141" y="1056"/>
                  </a:lnTo>
                  <a:lnTo>
                    <a:pt x="117" y="1073"/>
                  </a:lnTo>
                  <a:lnTo>
                    <a:pt x="95" y="1091"/>
                  </a:lnTo>
                  <a:lnTo>
                    <a:pt x="75" y="1108"/>
                  </a:lnTo>
                  <a:lnTo>
                    <a:pt x="57" y="1126"/>
                  </a:lnTo>
                  <a:lnTo>
                    <a:pt x="39" y="1145"/>
                  </a:lnTo>
                  <a:lnTo>
                    <a:pt x="12" y="1197"/>
                  </a:lnTo>
                  <a:lnTo>
                    <a:pt x="0" y="1264"/>
                  </a:lnTo>
                  <a:lnTo>
                    <a:pt x="0" y="1327"/>
                  </a:lnTo>
                  <a:lnTo>
                    <a:pt x="2" y="1373"/>
                  </a:lnTo>
                  <a:lnTo>
                    <a:pt x="5" y="1408"/>
                  </a:lnTo>
                  <a:lnTo>
                    <a:pt x="12" y="1445"/>
                  </a:lnTo>
                  <a:lnTo>
                    <a:pt x="20" y="1481"/>
                  </a:lnTo>
                  <a:lnTo>
                    <a:pt x="30" y="1516"/>
                  </a:lnTo>
                  <a:lnTo>
                    <a:pt x="42" y="1550"/>
                  </a:lnTo>
                  <a:lnTo>
                    <a:pt x="57" y="1580"/>
                  </a:lnTo>
                  <a:lnTo>
                    <a:pt x="74" y="1607"/>
                  </a:lnTo>
                  <a:lnTo>
                    <a:pt x="92" y="1627"/>
                  </a:lnTo>
                  <a:lnTo>
                    <a:pt x="115" y="1645"/>
                  </a:lnTo>
                  <a:lnTo>
                    <a:pt x="141" y="1664"/>
                  </a:lnTo>
                  <a:lnTo>
                    <a:pt x="169" y="1681"/>
                  </a:lnTo>
                  <a:lnTo>
                    <a:pt x="197" y="1696"/>
                  </a:lnTo>
                  <a:lnTo>
                    <a:pt x="229" y="1709"/>
                  </a:lnTo>
                  <a:lnTo>
                    <a:pt x="263" y="1722"/>
                  </a:lnTo>
                  <a:lnTo>
                    <a:pt x="298" y="1734"/>
                  </a:lnTo>
                  <a:lnTo>
                    <a:pt x="335" y="1744"/>
                  </a:lnTo>
                  <a:lnTo>
                    <a:pt x="346" y="1774"/>
                  </a:lnTo>
                  <a:lnTo>
                    <a:pt x="358" y="1803"/>
                  </a:lnTo>
                  <a:lnTo>
                    <a:pt x="373" y="1831"/>
                  </a:lnTo>
                  <a:lnTo>
                    <a:pt x="390" y="1860"/>
                  </a:lnTo>
                  <a:lnTo>
                    <a:pt x="408" y="1886"/>
                  </a:lnTo>
                  <a:lnTo>
                    <a:pt x="427" y="1912"/>
                  </a:lnTo>
                  <a:lnTo>
                    <a:pt x="448" y="1937"/>
                  </a:lnTo>
                  <a:lnTo>
                    <a:pt x="472" y="1960"/>
                  </a:lnTo>
                  <a:lnTo>
                    <a:pt x="490" y="1977"/>
                  </a:lnTo>
                  <a:lnTo>
                    <a:pt x="510" y="1994"/>
                  </a:lnTo>
                  <a:lnTo>
                    <a:pt x="530" y="2009"/>
                  </a:lnTo>
                  <a:lnTo>
                    <a:pt x="551" y="2022"/>
                  </a:lnTo>
                  <a:lnTo>
                    <a:pt x="572" y="2035"/>
                  </a:lnTo>
                  <a:lnTo>
                    <a:pt x="594" y="2047"/>
                  </a:lnTo>
                  <a:lnTo>
                    <a:pt x="616" y="2057"/>
                  </a:lnTo>
                  <a:lnTo>
                    <a:pt x="639" y="2067"/>
                  </a:lnTo>
                  <a:lnTo>
                    <a:pt x="661" y="2076"/>
                  </a:lnTo>
                  <a:lnTo>
                    <a:pt x="684" y="2084"/>
                  </a:lnTo>
                  <a:lnTo>
                    <a:pt x="708" y="2089"/>
                  </a:lnTo>
                  <a:lnTo>
                    <a:pt x="733" y="2094"/>
                  </a:lnTo>
                  <a:lnTo>
                    <a:pt x="756" y="2099"/>
                  </a:lnTo>
                  <a:lnTo>
                    <a:pt x="781" y="2102"/>
                  </a:lnTo>
                  <a:lnTo>
                    <a:pt x="805" y="2104"/>
                  </a:lnTo>
                  <a:lnTo>
                    <a:pt x="830" y="2104"/>
                  </a:lnTo>
                  <a:lnTo>
                    <a:pt x="855" y="2104"/>
                  </a:lnTo>
                  <a:lnTo>
                    <a:pt x="879" y="2102"/>
                  </a:lnTo>
                  <a:lnTo>
                    <a:pt x="904" y="2099"/>
                  </a:lnTo>
                  <a:lnTo>
                    <a:pt x="927" y="2094"/>
                  </a:lnTo>
                  <a:lnTo>
                    <a:pt x="950" y="2089"/>
                  </a:lnTo>
                  <a:lnTo>
                    <a:pt x="972" y="2084"/>
                  </a:lnTo>
                  <a:lnTo>
                    <a:pt x="996" y="2076"/>
                  </a:lnTo>
                  <a:lnTo>
                    <a:pt x="1017" y="2067"/>
                  </a:lnTo>
                  <a:lnTo>
                    <a:pt x="1039" y="2057"/>
                  </a:lnTo>
                  <a:lnTo>
                    <a:pt x="1059" y="2047"/>
                  </a:lnTo>
                  <a:lnTo>
                    <a:pt x="1079" y="2035"/>
                  </a:lnTo>
                  <a:lnTo>
                    <a:pt x="1099" y="2022"/>
                  </a:lnTo>
                  <a:lnTo>
                    <a:pt x="1118" y="2009"/>
                  </a:lnTo>
                  <a:lnTo>
                    <a:pt x="1136" y="1994"/>
                  </a:lnTo>
                  <a:lnTo>
                    <a:pt x="1155" y="1977"/>
                  </a:lnTo>
                  <a:lnTo>
                    <a:pt x="1171" y="1960"/>
                  </a:lnTo>
                  <a:lnTo>
                    <a:pt x="1188" y="1942"/>
                  </a:lnTo>
                  <a:lnTo>
                    <a:pt x="1205" y="1922"/>
                  </a:lnTo>
                  <a:lnTo>
                    <a:pt x="1218" y="1900"/>
                  </a:lnTo>
                  <a:lnTo>
                    <a:pt x="1233" y="1878"/>
                  </a:lnTo>
                  <a:lnTo>
                    <a:pt x="1245" y="1856"/>
                  </a:lnTo>
                  <a:lnTo>
                    <a:pt x="1255" y="1835"/>
                  </a:lnTo>
                  <a:lnTo>
                    <a:pt x="1265" y="1811"/>
                  </a:lnTo>
                  <a:lnTo>
                    <a:pt x="1273" y="1788"/>
                  </a:lnTo>
                  <a:lnTo>
                    <a:pt x="1300" y="1788"/>
                  </a:lnTo>
                  <a:lnTo>
                    <a:pt x="1327" y="1786"/>
                  </a:lnTo>
                  <a:lnTo>
                    <a:pt x="1354" y="1786"/>
                  </a:lnTo>
                  <a:lnTo>
                    <a:pt x="1381" y="1786"/>
                  </a:lnTo>
                  <a:lnTo>
                    <a:pt x="1407" y="1784"/>
                  </a:lnTo>
                  <a:lnTo>
                    <a:pt x="1434" y="1784"/>
                  </a:lnTo>
                  <a:lnTo>
                    <a:pt x="1461" y="1784"/>
                  </a:lnTo>
                  <a:lnTo>
                    <a:pt x="1488" y="1783"/>
                  </a:lnTo>
                  <a:lnTo>
                    <a:pt x="1514" y="1783"/>
                  </a:lnTo>
                  <a:lnTo>
                    <a:pt x="1543" y="1783"/>
                  </a:lnTo>
                  <a:lnTo>
                    <a:pt x="1570" y="1783"/>
                  </a:lnTo>
                  <a:lnTo>
                    <a:pt x="1598" y="1781"/>
                  </a:lnTo>
                  <a:lnTo>
                    <a:pt x="1625" y="1781"/>
                  </a:lnTo>
                  <a:lnTo>
                    <a:pt x="1653" y="1781"/>
                  </a:lnTo>
                  <a:lnTo>
                    <a:pt x="1680" y="1781"/>
                  </a:lnTo>
                  <a:lnTo>
                    <a:pt x="1709" y="1781"/>
                  </a:lnTo>
                  <a:lnTo>
                    <a:pt x="1739" y="1781"/>
                  </a:lnTo>
                  <a:lnTo>
                    <a:pt x="1769" y="1781"/>
                  </a:lnTo>
                  <a:lnTo>
                    <a:pt x="1799" y="1781"/>
                  </a:lnTo>
                  <a:lnTo>
                    <a:pt x="1829" y="1783"/>
                  </a:lnTo>
                  <a:lnTo>
                    <a:pt x="1859" y="1783"/>
                  </a:lnTo>
                  <a:lnTo>
                    <a:pt x="1889" y="1783"/>
                  </a:lnTo>
                  <a:lnTo>
                    <a:pt x="1918" y="1784"/>
                  </a:lnTo>
                  <a:lnTo>
                    <a:pt x="1948" y="1784"/>
                  </a:lnTo>
                  <a:lnTo>
                    <a:pt x="1976" y="1786"/>
                  </a:lnTo>
                  <a:lnTo>
                    <a:pt x="2006" y="1788"/>
                  </a:lnTo>
                  <a:lnTo>
                    <a:pt x="2035" y="1788"/>
                  </a:lnTo>
                  <a:lnTo>
                    <a:pt x="2063" y="1789"/>
                  </a:lnTo>
                  <a:lnTo>
                    <a:pt x="2092" y="1791"/>
                  </a:lnTo>
                  <a:lnTo>
                    <a:pt x="2120" y="1793"/>
                  </a:lnTo>
                  <a:lnTo>
                    <a:pt x="2149" y="1793"/>
                  </a:lnTo>
                  <a:lnTo>
                    <a:pt x="2177" y="1794"/>
                  </a:lnTo>
                  <a:lnTo>
                    <a:pt x="2187" y="1818"/>
                  </a:lnTo>
                  <a:lnTo>
                    <a:pt x="2199" y="1840"/>
                  </a:lnTo>
                  <a:lnTo>
                    <a:pt x="2212" y="1861"/>
                  </a:lnTo>
                  <a:lnTo>
                    <a:pt x="2227" y="1881"/>
                  </a:lnTo>
                  <a:lnTo>
                    <a:pt x="2242" y="1903"/>
                  </a:lnTo>
                  <a:lnTo>
                    <a:pt x="2259" y="1922"/>
                  </a:lnTo>
                  <a:lnTo>
                    <a:pt x="2276" y="1942"/>
                  </a:lnTo>
                  <a:lnTo>
                    <a:pt x="2294" y="1960"/>
                  </a:lnTo>
                  <a:lnTo>
                    <a:pt x="2313" y="1977"/>
                  </a:lnTo>
                  <a:lnTo>
                    <a:pt x="2333" y="1994"/>
                  </a:lnTo>
                  <a:lnTo>
                    <a:pt x="2353" y="2009"/>
                  </a:lnTo>
                  <a:lnTo>
                    <a:pt x="2373" y="2022"/>
                  </a:lnTo>
                  <a:lnTo>
                    <a:pt x="2395" y="2035"/>
                  </a:lnTo>
                  <a:lnTo>
                    <a:pt x="2416" y="2047"/>
                  </a:lnTo>
                  <a:lnTo>
                    <a:pt x="2438" y="2057"/>
                  </a:lnTo>
                  <a:lnTo>
                    <a:pt x="2462" y="2067"/>
                  </a:lnTo>
                  <a:lnTo>
                    <a:pt x="2483" y="2076"/>
                  </a:lnTo>
                  <a:lnTo>
                    <a:pt x="2507" y="2084"/>
                  </a:lnTo>
                  <a:lnTo>
                    <a:pt x="2530" y="2089"/>
                  </a:lnTo>
                  <a:lnTo>
                    <a:pt x="2555" y="2094"/>
                  </a:lnTo>
                  <a:lnTo>
                    <a:pt x="2579" y="2099"/>
                  </a:lnTo>
                  <a:lnTo>
                    <a:pt x="2604" y="2102"/>
                  </a:lnTo>
                  <a:lnTo>
                    <a:pt x="2627" y="2104"/>
                  </a:lnTo>
                  <a:lnTo>
                    <a:pt x="2652" y="2104"/>
                  </a:lnTo>
                  <a:lnTo>
                    <a:pt x="2677" y="2104"/>
                  </a:lnTo>
                  <a:lnTo>
                    <a:pt x="2701" y="2102"/>
                  </a:lnTo>
                  <a:lnTo>
                    <a:pt x="2726" y="2099"/>
                  </a:lnTo>
                  <a:lnTo>
                    <a:pt x="2749" y="2094"/>
                  </a:lnTo>
                  <a:lnTo>
                    <a:pt x="2773" y="2089"/>
                  </a:lnTo>
                  <a:lnTo>
                    <a:pt x="2796" y="2084"/>
                  </a:lnTo>
                  <a:lnTo>
                    <a:pt x="2818" y="2076"/>
                  </a:lnTo>
                  <a:lnTo>
                    <a:pt x="2840" y="2067"/>
                  </a:lnTo>
                  <a:lnTo>
                    <a:pt x="2861" y="2057"/>
                  </a:lnTo>
                  <a:lnTo>
                    <a:pt x="2882" y="2047"/>
                  </a:lnTo>
                  <a:lnTo>
                    <a:pt x="2903" y="2035"/>
                  </a:lnTo>
                  <a:lnTo>
                    <a:pt x="2922" y="2022"/>
                  </a:lnTo>
                  <a:lnTo>
                    <a:pt x="2942" y="2009"/>
                  </a:lnTo>
                  <a:lnTo>
                    <a:pt x="2960" y="1994"/>
                  </a:lnTo>
                  <a:lnTo>
                    <a:pt x="2977" y="1977"/>
                  </a:lnTo>
                  <a:lnTo>
                    <a:pt x="2994" y="1960"/>
                  </a:lnTo>
                  <a:lnTo>
                    <a:pt x="3014" y="1938"/>
                  </a:lnTo>
                  <a:lnTo>
                    <a:pt x="3032" y="1913"/>
                  </a:lnTo>
                  <a:lnTo>
                    <a:pt x="3049" y="1890"/>
                  </a:lnTo>
                  <a:lnTo>
                    <a:pt x="3064" y="1863"/>
                  </a:lnTo>
                  <a:lnTo>
                    <a:pt x="3077" y="1836"/>
                  </a:lnTo>
                  <a:lnTo>
                    <a:pt x="3089" y="1809"/>
                  </a:lnTo>
                  <a:lnTo>
                    <a:pt x="3099" y="1781"/>
                  </a:lnTo>
                  <a:lnTo>
                    <a:pt x="3107" y="1752"/>
                  </a:lnTo>
                  <a:lnTo>
                    <a:pt x="3126" y="1746"/>
                  </a:lnTo>
                  <a:lnTo>
                    <a:pt x="3143" y="1737"/>
                  </a:lnTo>
                  <a:lnTo>
                    <a:pt x="3159" y="1731"/>
                  </a:lnTo>
                  <a:lnTo>
                    <a:pt x="3176" y="1722"/>
                  </a:lnTo>
                  <a:lnTo>
                    <a:pt x="3193" y="1714"/>
                  </a:lnTo>
                  <a:lnTo>
                    <a:pt x="3208" y="1706"/>
                  </a:lnTo>
                  <a:lnTo>
                    <a:pt x="3223" y="1697"/>
                  </a:lnTo>
                  <a:lnTo>
                    <a:pt x="3236" y="1687"/>
                  </a:lnTo>
                  <a:lnTo>
                    <a:pt x="3263" y="1662"/>
                  </a:lnTo>
                  <a:lnTo>
                    <a:pt x="3285" y="1630"/>
                  </a:lnTo>
                  <a:lnTo>
                    <a:pt x="3303" y="1592"/>
                  </a:lnTo>
                  <a:lnTo>
                    <a:pt x="3317" y="1550"/>
                  </a:lnTo>
                  <a:lnTo>
                    <a:pt x="3327" y="1505"/>
                  </a:lnTo>
                  <a:lnTo>
                    <a:pt x="3333" y="1458"/>
                  </a:lnTo>
                  <a:lnTo>
                    <a:pt x="3337" y="1411"/>
                  </a:lnTo>
                  <a:lnTo>
                    <a:pt x="3337" y="1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00" name="Freeform 123"/>
            <p:cNvSpPr>
              <a:spLocks/>
            </p:cNvSpPr>
            <p:nvPr/>
          </p:nvSpPr>
          <p:spPr bwMode="auto">
            <a:xfrm>
              <a:off x="5974" y="1900"/>
              <a:ext cx="474" cy="255"/>
            </a:xfrm>
            <a:custGeom>
              <a:avLst/>
              <a:gdLst>
                <a:gd name="T0" fmla="*/ 18 w 900"/>
                <a:gd name="T1" fmla="*/ 2 h 900"/>
                <a:gd name="T2" fmla="*/ 17 w 900"/>
                <a:gd name="T3" fmla="*/ 2 h 900"/>
                <a:gd name="T4" fmla="*/ 15 w 900"/>
                <a:gd name="T5" fmla="*/ 2 h 900"/>
                <a:gd name="T6" fmla="*/ 13 w 900"/>
                <a:gd name="T7" fmla="*/ 2 h 900"/>
                <a:gd name="T8" fmla="*/ 12 w 900"/>
                <a:gd name="T9" fmla="*/ 2 h 900"/>
                <a:gd name="T10" fmla="*/ 9 w 900"/>
                <a:gd name="T11" fmla="*/ 1 h 900"/>
                <a:gd name="T12" fmla="*/ 8 w 900"/>
                <a:gd name="T13" fmla="*/ 1 h 900"/>
                <a:gd name="T14" fmla="*/ 7 w 900"/>
                <a:gd name="T15" fmla="*/ 1 h 900"/>
                <a:gd name="T16" fmla="*/ 5 w 900"/>
                <a:gd name="T17" fmla="*/ 1 h 900"/>
                <a:gd name="T18" fmla="*/ 3 w 900"/>
                <a:gd name="T19" fmla="*/ 1 h 900"/>
                <a:gd name="T20" fmla="*/ 1 w 900"/>
                <a:gd name="T21" fmla="*/ 1 h 900"/>
                <a:gd name="T22" fmla="*/ 1 w 900"/>
                <a:gd name="T23" fmla="*/ 1 h 900"/>
                <a:gd name="T24" fmla="*/ 0 w 900"/>
                <a:gd name="T25" fmla="*/ 1 h 900"/>
                <a:gd name="T26" fmla="*/ 1 w 900"/>
                <a:gd name="T27" fmla="*/ 1 h 900"/>
                <a:gd name="T28" fmla="*/ 2 w 900"/>
                <a:gd name="T29" fmla="*/ 0 h 900"/>
                <a:gd name="T30" fmla="*/ 4 w 900"/>
                <a:gd name="T31" fmla="*/ 0 h 900"/>
                <a:gd name="T32" fmla="*/ 5 w 900"/>
                <a:gd name="T33" fmla="*/ 0 h 900"/>
                <a:gd name="T34" fmla="*/ 7 w 900"/>
                <a:gd name="T35" fmla="*/ 0 h 900"/>
                <a:gd name="T36" fmla="*/ 8 w 900"/>
                <a:gd name="T37" fmla="*/ 0 h 900"/>
                <a:gd name="T38" fmla="*/ 9 w 900"/>
                <a:gd name="T39" fmla="*/ 0 h 900"/>
                <a:gd name="T40" fmla="*/ 11 w 900"/>
                <a:gd name="T41" fmla="*/ 0 h 900"/>
                <a:gd name="T42" fmla="*/ 13 w 900"/>
                <a:gd name="T43" fmla="*/ 0 h 900"/>
                <a:gd name="T44" fmla="*/ 15 w 900"/>
                <a:gd name="T45" fmla="*/ 0 h 900"/>
                <a:gd name="T46" fmla="*/ 16 w 900"/>
                <a:gd name="T47" fmla="*/ 0 h 900"/>
                <a:gd name="T48" fmla="*/ 18 w 900"/>
                <a:gd name="T49" fmla="*/ 0 h 900"/>
                <a:gd name="T50" fmla="*/ 20 w 900"/>
                <a:gd name="T51" fmla="*/ 0 h 900"/>
                <a:gd name="T52" fmla="*/ 22 w 900"/>
                <a:gd name="T53" fmla="*/ 0 h 900"/>
                <a:gd name="T54" fmla="*/ 24 w 900"/>
                <a:gd name="T55" fmla="*/ 0 h 900"/>
                <a:gd name="T56" fmla="*/ 25 w 900"/>
                <a:gd name="T57" fmla="*/ 0 h 900"/>
                <a:gd name="T58" fmla="*/ 27 w 900"/>
                <a:gd name="T59" fmla="*/ 0 h 900"/>
                <a:gd name="T60" fmla="*/ 28 w 900"/>
                <a:gd name="T61" fmla="*/ 0 h 900"/>
                <a:gd name="T62" fmla="*/ 29 w 900"/>
                <a:gd name="T63" fmla="*/ 0 h 900"/>
                <a:gd name="T64" fmla="*/ 32 w 900"/>
                <a:gd name="T65" fmla="*/ 0 h 900"/>
                <a:gd name="T66" fmla="*/ 34 w 900"/>
                <a:gd name="T67" fmla="*/ 0 h 900"/>
                <a:gd name="T68" fmla="*/ 35 w 900"/>
                <a:gd name="T69" fmla="*/ 1 h 900"/>
                <a:gd name="T70" fmla="*/ 36 w 900"/>
                <a:gd name="T71" fmla="*/ 1 h 900"/>
                <a:gd name="T72" fmla="*/ 37 w 900"/>
                <a:gd name="T73" fmla="*/ 1 h 900"/>
                <a:gd name="T74" fmla="*/ 36 w 900"/>
                <a:gd name="T75" fmla="*/ 1 h 900"/>
                <a:gd name="T76" fmla="*/ 35 w 900"/>
                <a:gd name="T77" fmla="*/ 1 h 900"/>
                <a:gd name="T78" fmla="*/ 33 w 900"/>
                <a:gd name="T79" fmla="*/ 1 h 900"/>
                <a:gd name="T80" fmla="*/ 31 w 900"/>
                <a:gd name="T81" fmla="*/ 1 h 900"/>
                <a:gd name="T82" fmla="*/ 28 w 900"/>
                <a:gd name="T83" fmla="*/ 1 h 900"/>
                <a:gd name="T84" fmla="*/ 25 w 900"/>
                <a:gd name="T85" fmla="*/ 2 h 900"/>
                <a:gd name="T86" fmla="*/ 21 w 900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0"/>
                <a:gd name="T133" fmla="*/ 0 h 900"/>
                <a:gd name="T134" fmla="*/ 900 w 900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0" h="900">
                  <a:moveTo>
                    <a:pt x="475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8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1" y="874"/>
                  </a:lnTo>
                  <a:lnTo>
                    <a:pt x="301" y="867"/>
                  </a:lnTo>
                  <a:lnTo>
                    <a:pt x="280" y="857"/>
                  </a:lnTo>
                  <a:lnTo>
                    <a:pt x="259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4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3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3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0" y="239"/>
                  </a:lnTo>
                  <a:lnTo>
                    <a:pt x="62" y="201"/>
                  </a:lnTo>
                  <a:lnTo>
                    <a:pt x="85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2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4" y="43"/>
                  </a:lnTo>
                  <a:lnTo>
                    <a:pt x="254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6" y="13"/>
                  </a:lnTo>
                  <a:lnTo>
                    <a:pt x="336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3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0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7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59" y="64"/>
                  </a:lnTo>
                  <a:lnTo>
                    <a:pt x="679" y="75"/>
                  </a:lnTo>
                  <a:lnTo>
                    <a:pt x="698" y="89"/>
                  </a:lnTo>
                  <a:lnTo>
                    <a:pt x="716" y="102"/>
                  </a:lnTo>
                  <a:lnTo>
                    <a:pt x="735" y="117"/>
                  </a:lnTo>
                  <a:lnTo>
                    <a:pt x="751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5" y="405"/>
                  </a:lnTo>
                  <a:lnTo>
                    <a:pt x="900" y="450"/>
                  </a:lnTo>
                  <a:lnTo>
                    <a:pt x="900" y="495"/>
                  </a:lnTo>
                  <a:lnTo>
                    <a:pt x="895" y="541"/>
                  </a:lnTo>
                  <a:lnTo>
                    <a:pt x="887" y="584"/>
                  </a:lnTo>
                  <a:lnTo>
                    <a:pt x="875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3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5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301" name="Freeform 124"/>
            <p:cNvSpPr>
              <a:spLocks/>
            </p:cNvSpPr>
            <p:nvPr/>
          </p:nvSpPr>
          <p:spPr bwMode="auto">
            <a:xfrm>
              <a:off x="6935" y="1900"/>
              <a:ext cx="475" cy="255"/>
            </a:xfrm>
            <a:custGeom>
              <a:avLst/>
              <a:gdLst>
                <a:gd name="T0" fmla="*/ 18 w 901"/>
                <a:gd name="T1" fmla="*/ 2 h 900"/>
                <a:gd name="T2" fmla="*/ 17 w 901"/>
                <a:gd name="T3" fmla="*/ 2 h 900"/>
                <a:gd name="T4" fmla="*/ 15 w 901"/>
                <a:gd name="T5" fmla="*/ 2 h 900"/>
                <a:gd name="T6" fmla="*/ 13 w 901"/>
                <a:gd name="T7" fmla="*/ 2 h 900"/>
                <a:gd name="T8" fmla="*/ 12 w 901"/>
                <a:gd name="T9" fmla="*/ 2 h 900"/>
                <a:gd name="T10" fmla="*/ 9 w 901"/>
                <a:gd name="T11" fmla="*/ 1 h 900"/>
                <a:gd name="T12" fmla="*/ 8 w 901"/>
                <a:gd name="T13" fmla="*/ 1 h 900"/>
                <a:gd name="T14" fmla="*/ 7 w 901"/>
                <a:gd name="T15" fmla="*/ 1 h 900"/>
                <a:gd name="T16" fmla="*/ 5 w 901"/>
                <a:gd name="T17" fmla="*/ 1 h 900"/>
                <a:gd name="T18" fmla="*/ 3 w 901"/>
                <a:gd name="T19" fmla="*/ 1 h 900"/>
                <a:gd name="T20" fmla="*/ 1 w 901"/>
                <a:gd name="T21" fmla="*/ 1 h 900"/>
                <a:gd name="T22" fmla="*/ 1 w 901"/>
                <a:gd name="T23" fmla="*/ 1 h 900"/>
                <a:gd name="T24" fmla="*/ 0 w 901"/>
                <a:gd name="T25" fmla="*/ 1 h 900"/>
                <a:gd name="T26" fmla="*/ 1 w 901"/>
                <a:gd name="T27" fmla="*/ 1 h 900"/>
                <a:gd name="T28" fmla="*/ 2 w 901"/>
                <a:gd name="T29" fmla="*/ 0 h 900"/>
                <a:gd name="T30" fmla="*/ 4 w 901"/>
                <a:gd name="T31" fmla="*/ 0 h 900"/>
                <a:gd name="T32" fmla="*/ 5 w 901"/>
                <a:gd name="T33" fmla="*/ 0 h 900"/>
                <a:gd name="T34" fmla="*/ 7 w 901"/>
                <a:gd name="T35" fmla="*/ 0 h 900"/>
                <a:gd name="T36" fmla="*/ 8 w 901"/>
                <a:gd name="T37" fmla="*/ 0 h 900"/>
                <a:gd name="T38" fmla="*/ 9 w 901"/>
                <a:gd name="T39" fmla="*/ 0 h 900"/>
                <a:gd name="T40" fmla="*/ 11 w 901"/>
                <a:gd name="T41" fmla="*/ 0 h 900"/>
                <a:gd name="T42" fmla="*/ 13 w 901"/>
                <a:gd name="T43" fmla="*/ 0 h 900"/>
                <a:gd name="T44" fmla="*/ 15 w 901"/>
                <a:gd name="T45" fmla="*/ 0 h 900"/>
                <a:gd name="T46" fmla="*/ 16 w 901"/>
                <a:gd name="T47" fmla="*/ 0 h 900"/>
                <a:gd name="T48" fmla="*/ 18 w 901"/>
                <a:gd name="T49" fmla="*/ 0 h 900"/>
                <a:gd name="T50" fmla="*/ 20 w 901"/>
                <a:gd name="T51" fmla="*/ 0 h 900"/>
                <a:gd name="T52" fmla="*/ 22 w 901"/>
                <a:gd name="T53" fmla="*/ 0 h 900"/>
                <a:gd name="T54" fmla="*/ 24 w 901"/>
                <a:gd name="T55" fmla="*/ 0 h 900"/>
                <a:gd name="T56" fmla="*/ 25 w 901"/>
                <a:gd name="T57" fmla="*/ 0 h 900"/>
                <a:gd name="T58" fmla="*/ 27 w 901"/>
                <a:gd name="T59" fmla="*/ 0 h 900"/>
                <a:gd name="T60" fmla="*/ 28 w 901"/>
                <a:gd name="T61" fmla="*/ 0 h 900"/>
                <a:gd name="T62" fmla="*/ 30 w 901"/>
                <a:gd name="T63" fmla="*/ 0 h 900"/>
                <a:gd name="T64" fmla="*/ 32 w 901"/>
                <a:gd name="T65" fmla="*/ 0 h 900"/>
                <a:gd name="T66" fmla="*/ 34 w 901"/>
                <a:gd name="T67" fmla="*/ 0 h 900"/>
                <a:gd name="T68" fmla="*/ 35 w 901"/>
                <a:gd name="T69" fmla="*/ 1 h 900"/>
                <a:gd name="T70" fmla="*/ 36 w 901"/>
                <a:gd name="T71" fmla="*/ 1 h 900"/>
                <a:gd name="T72" fmla="*/ 37 w 901"/>
                <a:gd name="T73" fmla="*/ 1 h 900"/>
                <a:gd name="T74" fmla="*/ 36 w 901"/>
                <a:gd name="T75" fmla="*/ 1 h 900"/>
                <a:gd name="T76" fmla="*/ 35 w 901"/>
                <a:gd name="T77" fmla="*/ 1 h 900"/>
                <a:gd name="T78" fmla="*/ 33 w 901"/>
                <a:gd name="T79" fmla="*/ 1 h 900"/>
                <a:gd name="T80" fmla="*/ 31 w 901"/>
                <a:gd name="T81" fmla="*/ 1 h 900"/>
                <a:gd name="T82" fmla="*/ 28 w 901"/>
                <a:gd name="T83" fmla="*/ 1 h 900"/>
                <a:gd name="T84" fmla="*/ 25 w 901"/>
                <a:gd name="T85" fmla="*/ 2 h 900"/>
                <a:gd name="T86" fmla="*/ 21 w 901"/>
                <a:gd name="T87" fmla="*/ 2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1"/>
                <a:gd name="T133" fmla="*/ 0 h 900"/>
                <a:gd name="T134" fmla="*/ 901 w 901"/>
                <a:gd name="T135" fmla="*/ 900 h 9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1" h="900">
                  <a:moveTo>
                    <a:pt x="476" y="900"/>
                  </a:moveTo>
                  <a:lnTo>
                    <a:pt x="454" y="900"/>
                  </a:lnTo>
                  <a:lnTo>
                    <a:pt x="430" y="899"/>
                  </a:lnTo>
                  <a:lnTo>
                    <a:pt x="409" y="895"/>
                  </a:lnTo>
                  <a:lnTo>
                    <a:pt x="387" y="892"/>
                  </a:lnTo>
                  <a:lnTo>
                    <a:pt x="365" y="887"/>
                  </a:lnTo>
                  <a:lnTo>
                    <a:pt x="343" y="880"/>
                  </a:lnTo>
                  <a:lnTo>
                    <a:pt x="322" y="874"/>
                  </a:lnTo>
                  <a:lnTo>
                    <a:pt x="302" y="867"/>
                  </a:lnTo>
                  <a:lnTo>
                    <a:pt x="280" y="857"/>
                  </a:lnTo>
                  <a:lnTo>
                    <a:pt x="260" y="847"/>
                  </a:lnTo>
                  <a:lnTo>
                    <a:pt x="241" y="837"/>
                  </a:lnTo>
                  <a:lnTo>
                    <a:pt x="221" y="825"/>
                  </a:lnTo>
                  <a:lnTo>
                    <a:pt x="203" y="812"/>
                  </a:lnTo>
                  <a:lnTo>
                    <a:pt x="184" y="798"/>
                  </a:lnTo>
                  <a:lnTo>
                    <a:pt x="166" y="783"/>
                  </a:lnTo>
                  <a:lnTo>
                    <a:pt x="149" y="768"/>
                  </a:lnTo>
                  <a:lnTo>
                    <a:pt x="117" y="735"/>
                  </a:lnTo>
                  <a:lnTo>
                    <a:pt x="89" y="700"/>
                  </a:lnTo>
                  <a:lnTo>
                    <a:pt x="66" y="661"/>
                  </a:lnTo>
                  <a:lnTo>
                    <a:pt x="44" y="623"/>
                  </a:lnTo>
                  <a:lnTo>
                    <a:pt x="27" y="581"/>
                  </a:lnTo>
                  <a:lnTo>
                    <a:pt x="14" y="539"/>
                  </a:lnTo>
                  <a:lnTo>
                    <a:pt x="5" y="495"/>
                  </a:lnTo>
                  <a:lnTo>
                    <a:pt x="0" y="450"/>
                  </a:lnTo>
                  <a:lnTo>
                    <a:pt x="0" y="405"/>
                  </a:lnTo>
                  <a:lnTo>
                    <a:pt x="4" y="362"/>
                  </a:lnTo>
                  <a:lnTo>
                    <a:pt x="12" y="320"/>
                  </a:lnTo>
                  <a:lnTo>
                    <a:pt x="25" y="278"/>
                  </a:lnTo>
                  <a:lnTo>
                    <a:pt x="41" y="239"/>
                  </a:lnTo>
                  <a:lnTo>
                    <a:pt x="62" y="201"/>
                  </a:lnTo>
                  <a:lnTo>
                    <a:pt x="86" y="166"/>
                  </a:lnTo>
                  <a:lnTo>
                    <a:pt x="114" y="132"/>
                  </a:lnTo>
                  <a:lnTo>
                    <a:pt x="129" y="117"/>
                  </a:lnTo>
                  <a:lnTo>
                    <a:pt x="146" y="102"/>
                  </a:lnTo>
                  <a:lnTo>
                    <a:pt x="163" y="89"/>
                  </a:lnTo>
                  <a:lnTo>
                    <a:pt x="179" y="75"/>
                  </a:lnTo>
                  <a:lnTo>
                    <a:pt x="198" y="64"/>
                  </a:lnTo>
                  <a:lnTo>
                    <a:pt x="216" y="54"/>
                  </a:lnTo>
                  <a:lnTo>
                    <a:pt x="235" y="43"/>
                  </a:lnTo>
                  <a:lnTo>
                    <a:pt x="255" y="33"/>
                  </a:lnTo>
                  <a:lnTo>
                    <a:pt x="275" y="27"/>
                  </a:lnTo>
                  <a:lnTo>
                    <a:pt x="295" y="20"/>
                  </a:lnTo>
                  <a:lnTo>
                    <a:pt x="317" y="13"/>
                  </a:lnTo>
                  <a:lnTo>
                    <a:pt x="337" y="8"/>
                  </a:lnTo>
                  <a:lnTo>
                    <a:pt x="358" y="5"/>
                  </a:lnTo>
                  <a:lnTo>
                    <a:pt x="380" y="2"/>
                  </a:lnTo>
                  <a:lnTo>
                    <a:pt x="404" y="0"/>
                  </a:lnTo>
                  <a:lnTo>
                    <a:pt x="425" y="0"/>
                  </a:lnTo>
                  <a:lnTo>
                    <a:pt x="447" y="0"/>
                  </a:lnTo>
                  <a:lnTo>
                    <a:pt x="471" y="2"/>
                  </a:lnTo>
                  <a:lnTo>
                    <a:pt x="492" y="5"/>
                  </a:lnTo>
                  <a:lnTo>
                    <a:pt x="514" y="8"/>
                  </a:lnTo>
                  <a:lnTo>
                    <a:pt x="536" y="13"/>
                  </a:lnTo>
                  <a:lnTo>
                    <a:pt x="558" y="20"/>
                  </a:lnTo>
                  <a:lnTo>
                    <a:pt x="579" y="27"/>
                  </a:lnTo>
                  <a:lnTo>
                    <a:pt x="599" y="33"/>
                  </a:lnTo>
                  <a:lnTo>
                    <a:pt x="621" y="43"/>
                  </a:lnTo>
                  <a:lnTo>
                    <a:pt x="641" y="54"/>
                  </a:lnTo>
                  <a:lnTo>
                    <a:pt x="660" y="64"/>
                  </a:lnTo>
                  <a:lnTo>
                    <a:pt x="680" y="75"/>
                  </a:lnTo>
                  <a:lnTo>
                    <a:pt x="698" y="89"/>
                  </a:lnTo>
                  <a:lnTo>
                    <a:pt x="717" y="102"/>
                  </a:lnTo>
                  <a:lnTo>
                    <a:pt x="735" y="117"/>
                  </a:lnTo>
                  <a:lnTo>
                    <a:pt x="752" y="132"/>
                  </a:lnTo>
                  <a:lnTo>
                    <a:pt x="783" y="166"/>
                  </a:lnTo>
                  <a:lnTo>
                    <a:pt x="812" y="201"/>
                  </a:lnTo>
                  <a:lnTo>
                    <a:pt x="835" y="239"/>
                  </a:lnTo>
                  <a:lnTo>
                    <a:pt x="857" y="278"/>
                  </a:lnTo>
                  <a:lnTo>
                    <a:pt x="874" y="320"/>
                  </a:lnTo>
                  <a:lnTo>
                    <a:pt x="887" y="362"/>
                  </a:lnTo>
                  <a:lnTo>
                    <a:pt x="896" y="405"/>
                  </a:lnTo>
                  <a:lnTo>
                    <a:pt x="901" y="450"/>
                  </a:lnTo>
                  <a:lnTo>
                    <a:pt x="901" y="495"/>
                  </a:lnTo>
                  <a:lnTo>
                    <a:pt x="896" y="541"/>
                  </a:lnTo>
                  <a:lnTo>
                    <a:pt x="887" y="584"/>
                  </a:lnTo>
                  <a:lnTo>
                    <a:pt x="876" y="624"/>
                  </a:lnTo>
                  <a:lnTo>
                    <a:pt x="857" y="664"/>
                  </a:lnTo>
                  <a:lnTo>
                    <a:pt x="837" y="701"/>
                  </a:lnTo>
                  <a:lnTo>
                    <a:pt x="814" y="736"/>
                  </a:lnTo>
                  <a:lnTo>
                    <a:pt x="787" y="768"/>
                  </a:lnTo>
                  <a:lnTo>
                    <a:pt x="755" y="797"/>
                  </a:lnTo>
                  <a:lnTo>
                    <a:pt x="723" y="823"/>
                  </a:lnTo>
                  <a:lnTo>
                    <a:pt x="686" y="845"/>
                  </a:lnTo>
                  <a:lnTo>
                    <a:pt x="648" y="865"/>
                  </a:lnTo>
                  <a:lnTo>
                    <a:pt x="608" y="880"/>
                  </a:lnTo>
                  <a:lnTo>
                    <a:pt x="566" y="892"/>
                  </a:lnTo>
                  <a:lnTo>
                    <a:pt x="521" y="899"/>
                  </a:lnTo>
                  <a:lnTo>
                    <a:pt x="476" y="900"/>
                  </a:lnTo>
                  <a:close/>
                </a:path>
              </a:pathLst>
            </a:custGeom>
            <a:solidFill>
              <a:srgbClr val="1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12302" name="Group 125"/>
            <p:cNvGrpSpPr>
              <a:grpSpLocks/>
            </p:cNvGrpSpPr>
            <p:nvPr/>
          </p:nvGrpSpPr>
          <p:grpSpPr bwMode="auto">
            <a:xfrm>
              <a:off x="5801" y="1583"/>
              <a:ext cx="1713" cy="528"/>
              <a:chOff x="5801" y="1583"/>
              <a:chExt cx="1713" cy="528"/>
            </a:xfrm>
          </p:grpSpPr>
          <p:sp>
            <p:nvSpPr>
              <p:cNvPr id="12303" name="Freeform 126"/>
              <p:cNvSpPr>
                <a:spLocks/>
              </p:cNvSpPr>
              <p:nvPr/>
            </p:nvSpPr>
            <p:spPr bwMode="auto">
              <a:xfrm>
                <a:off x="7006" y="1802"/>
                <a:ext cx="492" cy="95"/>
              </a:xfrm>
              <a:custGeom>
                <a:avLst/>
                <a:gdLst>
                  <a:gd name="T0" fmla="*/ 37 w 936"/>
                  <a:gd name="T1" fmla="*/ 1 h 337"/>
                  <a:gd name="T2" fmla="*/ 36 w 936"/>
                  <a:gd name="T3" fmla="*/ 1 h 337"/>
                  <a:gd name="T4" fmla="*/ 34 w 936"/>
                  <a:gd name="T5" fmla="*/ 1 h 337"/>
                  <a:gd name="T6" fmla="*/ 33 w 936"/>
                  <a:gd name="T7" fmla="*/ 1 h 337"/>
                  <a:gd name="T8" fmla="*/ 30 w 936"/>
                  <a:gd name="T9" fmla="*/ 0 h 337"/>
                  <a:gd name="T10" fmla="*/ 28 w 936"/>
                  <a:gd name="T11" fmla="*/ 0 h 337"/>
                  <a:gd name="T12" fmla="*/ 26 w 936"/>
                  <a:gd name="T13" fmla="*/ 0 h 337"/>
                  <a:gd name="T14" fmla="*/ 24 w 936"/>
                  <a:gd name="T15" fmla="*/ 0 h 337"/>
                  <a:gd name="T16" fmla="*/ 21 w 936"/>
                  <a:gd name="T17" fmla="*/ 0 h 337"/>
                  <a:gd name="T18" fmla="*/ 19 w 936"/>
                  <a:gd name="T19" fmla="*/ 0 h 337"/>
                  <a:gd name="T20" fmla="*/ 16 w 936"/>
                  <a:gd name="T21" fmla="*/ 0 h 337"/>
                  <a:gd name="T22" fmla="*/ 14 w 936"/>
                  <a:gd name="T23" fmla="*/ 0 h 337"/>
                  <a:gd name="T24" fmla="*/ 11 w 936"/>
                  <a:gd name="T25" fmla="*/ 0 h 337"/>
                  <a:gd name="T26" fmla="*/ 8 w 936"/>
                  <a:gd name="T27" fmla="*/ 0 h 337"/>
                  <a:gd name="T28" fmla="*/ 6 w 936"/>
                  <a:gd name="T29" fmla="*/ 0 h 337"/>
                  <a:gd name="T30" fmla="*/ 3 w 936"/>
                  <a:gd name="T31" fmla="*/ 0 h 337"/>
                  <a:gd name="T32" fmla="*/ 0 w 936"/>
                  <a:gd name="T33" fmla="*/ 0 h 337"/>
                  <a:gd name="T34" fmla="*/ 1 w 936"/>
                  <a:gd name="T35" fmla="*/ 0 h 337"/>
                  <a:gd name="T36" fmla="*/ 1 w 936"/>
                  <a:gd name="T37" fmla="*/ 0 h 337"/>
                  <a:gd name="T38" fmla="*/ 1 w 936"/>
                  <a:gd name="T39" fmla="*/ 0 h 337"/>
                  <a:gd name="T40" fmla="*/ 1 w 936"/>
                  <a:gd name="T41" fmla="*/ 0 h 337"/>
                  <a:gd name="T42" fmla="*/ 3 w 936"/>
                  <a:gd name="T43" fmla="*/ 0 h 337"/>
                  <a:gd name="T44" fmla="*/ 6 w 936"/>
                  <a:gd name="T45" fmla="*/ 0 h 337"/>
                  <a:gd name="T46" fmla="*/ 9 w 936"/>
                  <a:gd name="T47" fmla="*/ 0 h 337"/>
                  <a:gd name="T48" fmla="*/ 12 w 936"/>
                  <a:gd name="T49" fmla="*/ 0 h 337"/>
                  <a:gd name="T50" fmla="*/ 14 w 936"/>
                  <a:gd name="T51" fmla="*/ 0 h 337"/>
                  <a:gd name="T52" fmla="*/ 17 w 936"/>
                  <a:gd name="T53" fmla="*/ 0 h 337"/>
                  <a:gd name="T54" fmla="*/ 19 w 936"/>
                  <a:gd name="T55" fmla="*/ 0 h 337"/>
                  <a:gd name="T56" fmla="*/ 22 w 936"/>
                  <a:gd name="T57" fmla="*/ 0 h 337"/>
                  <a:gd name="T58" fmla="*/ 24 w 936"/>
                  <a:gd name="T59" fmla="*/ 0 h 337"/>
                  <a:gd name="T60" fmla="*/ 26 w 936"/>
                  <a:gd name="T61" fmla="*/ 0 h 337"/>
                  <a:gd name="T62" fmla="*/ 28 w 936"/>
                  <a:gd name="T63" fmla="*/ 0 h 337"/>
                  <a:gd name="T64" fmla="*/ 30 w 936"/>
                  <a:gd name="T65" fmla="*/ 0 h 337"/>
                  <a:gd name="T66" fmla="*/ 32 w 936"/>
                  <a:gd name="T67" fmla="*/ 0 h 337"/>
                  <a:gd name="T68" fmla="*/ 34 w 936"/>
                  <a:gd name="T69" fmla="*/ 1 h 337"/>
                  <a:gd name="T70" fmla="*/ 35 w 936"/>
                  <a:gd name="T71" fmla="*/ 1 h 337"/>
                  <a:gd name="T72" fmla="*/ 36 w 936"/>
                  <a:gd name="T73" fmla="*/ 1 h 337"/>
                  <a:gd name="T74" fmla="*/ 37 w 936"/>
                  <a:gd name="T75" fmla="*/ 1 h 337"/>
                  <a:gd name="T76" fmla="*/ 37 w 936"/>
                  <a:gd name="T77" fmla="*/ 1 h 337"/>
                  <a:gd name="T78" fmla="*/ 37 w 936"/>
                  <a:gd name="T79" fmla="*/ 1 h 337"/>
                  <a:gd name="T80" fmla="*/ 37 w 936"/>
                  <a:gd name="T81" fmla="*/ 1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6"/>
                  <a:gd name="T124" fmla="*/ 0 h 337"/>
                  <a:gd name="T125" fmla="*/ 936 w 936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6" h="337">
                    <a:moveTo>
                      <a:pt x="936" y="337"/>
                    </a:moveTo>
                    <a:lnTo>
                      <a:pt x="895" y="311"/>
                    </a:lnTo>
                    <a:lnTo>
                      <a:pt x="850" y="286"/>
                    </a:lnTo>
                    <a:lnTo>
                      <a:pt x="803" y="261"/>
                    </a:lnTo>
                    <a:lnTo>
                      <a:pt x="753" y="238"/>
                    </a:lnTo>
                    <a:lnTo>
                      <a:pt x="700" y="214"/>
                    </a:lnTo>
                    <a:lnTo>
                      <a:pt x="644" y="193"/>
                    </a:lnTo>
                    <a:lnTo>
                      <a:pt x="588" y="171"/>
                    </a:lnTo>
                    <a:lnTo>
                      <a:pt x="529" y="151"/>
                    </a:lnTo>
                    <a:lnTo>
                      <a:pt x="467" y="131"/>
                    </a:lnTo>
                    <a:lnTo>
                      <a:pt x="404" y="112"/>
                    </a:lnTo>
                    <a:lnTo>
                      <a:pt x="338" y="96"/>
                    </a:lnTo>
                    <a:lnTo>
                      <a:pt x="273" y="79"/>
                    </a:lnTo>
                    <a:lnTo>
                      <a:pt x="206" y="64"/>
                    </a:lnTo>
                    <a:lnTo>
                      <a:pt x="137" y="50"/>
                    </a:lnTo>
                    <a:lnTo>
                      <a:pt x="69" y="37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77" y="12"/>
                    </a:lnTo>
                    <a:lnTo>
                      <a:pt x="149" y="25"/>
                    </a:lnTo>
                    <a:lnTo>
                      <a:pt x="218" y="39"/>
                    </a:lnTo>
                    <a:lnTo>
                      <a:pt x="286" y="54"/>
                    </a:lnTo>
                    <a:lnTo>
                      <a:pt x="353" y="70"/>
                    </a:lnTo>
                    <a:lnTo>
                      <a:pt x="417" y="87"/>
                    </a:lnTo>
                    <a:lnTo>
                      <a:pt x="479" y="106"/>
                    </a:lnTo>
                    <a:lnTo>
                      <a:pt x="537" y="126"/>
                    </a:lnTo>
                    <a:lnTo>
                      <a:pt x="594" y="146"/>
                    </a:lnTo>
                    <a:lnTo>
                      <a:pt x="649" y="166"/>
                    </a:lnTo>
                    <a:lnTo>
                      <a:pt x="701" y="189"/>
                    </a:lnTo>
                    <a:lnTo>
                      <a:pt x="750" y="211"/>
                    </a:lnTo>
                    <a:lnTo>
                      <a:pt x="795" y="236"/>
                    </a:lnTo>
                    <a:lnTo>
                      <a:pt x="839" y="260"/>
                    </a:lnTo>
                    <a:lnTo>
                      <a:pt x="877" y="285"/>
                    </a:lnTo>
                    <a:lnTo>
                      <a:pt x="914" y="311"/>
                    </a:lnTo>
                    <a:lnTo>
                      <a:pt x="921" y="317"/>
                    </a:lnTo>
                    <a:lnTo>
                      <a:pt x="926" y="323"/>
                    </a:lnTo>
                    <a:lnTo>
                      <a:pt x="931" y="330"/>
                    </a:lnTo>
                    <a:lnTo>
                      <a:pt x="936" y="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04" name="Freeform 127"/>
              <p:cNvSpPr>
                <a:spLocks/>
              </p:cNvSpPr>
              <p:nvPr/>
            </p:nvSpPr>
            <p:spPr bwMode="auto">
              <a:xfrm>
                <a:off x="6924" y="1676"/>
                <a:ext cx="48" cy="149"/>
              </a:xfrm>
              <a:custGeom>
                <a:avLst/>
                <a:gdLst>
                  <a:gd name="T0" fmla="*/ 1 w 92"/>
                  <a:gd name="T1" fmla="*/ 0 h 522"/>
                  <a:gd name="T2" fmla="*/ 2 w 92"/>
                  <a:gd name="T3" fmla="*/ 0 h 522"/>
                  <a:gd name="T4" fmla="*/ 2 w 92"/>
                  <a:gd name="T5" fmla="*/ 0 h 522"/>
                  <a:gd name="T6" fmla="*/ 2 w 92"/>
                  <a:gd name="T7" fmla="*/ 0 h 522"/>
                  <a:gd name="T8" fmla="*/ 3 w 92"/>
                  <a:gd name="T9" fmla="*/ 0 h 522"/>
                  <a:gd name="T10" fmla="*/ 3 w 92"/>
                  <a:gd name="T11" fmla="*/ 0 h 522"/>
                  <a:gd name="T12" fmla="*/ 4 w 92"/>
                  <a:gd name="T13" fmla="*/ 1 h 522"/>
                  <a:gd name="T14" fmla="*/ 4 w 92"/>
                  <a:gd name="T15" fmla="*/ 1 h 522"/>
                  <a:gd name="T16" fmla="*/ 3 w 92"/>
                  <a:gd name="T17" fmla="*/ 1 h 522"/>
                  <a:gd name="T18" fmla="*/ 3 w 92"/>
                  <a:gd name="T19" fmla="*/ 1 h 522"/>
                  <a:gd name="T20" fmla="*/ 3 w 92"/>
                  <a:gd name="T21" fmla="*/ 1 h 522"/>
                  <a:gd name="T22" fmla="*/ 3 w 92"/>
                  <a:gd name="T23" fmla="*/ 1 h 522"/>
                  <a:gd name="T24" fmla="*/ 2 w 92"/>
                  <a:gd name="T25" fmla="*/ 1 h 522"/>
                  <a:gd name="T26" fmla="*/ 2 w 92"/>
                  <a:gd name="T27" fmla="*/ 1 h 522"/>
                  <a:gd name="T28" fmla="*/ 2 w 92"/>
                  <a:gd name="T29" fmla="*/ 1 h 522"/>
                  <a:gd name="T30" fmla="*/ 1 w 92"/>
                  <a:gd name="T31" fmla="*/ 1 h 522"/>
                  <a:gd name="T32" fmla="*/ 0 w 92"/>
                  <a:gd name="T33" fmla="*/ 0 h 522"/>
                  <a:gd name="T34" fmla="*/ 1 w 92"/>
                  <a:gd name="T35" fmla="*/ 0 h 522"/>
                  <a:gd name="T36" fmla="*/ 1 w 92"/>
                  <a:gd name="T37" fmla="*/ 0 h 522"/>
                  <a:gd name="T38" fmla="*/ 1 w 92"/>
                  <a:gd name="T39" fmla="*/ 0 h 522"/>
                  <a:gd name="T40" fmla="*/ 1 w 92"/>
                  <a:gd name="T41" fmla="*/ 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522"/>
                  <a:gd name="T65" fmla="*/ 92 w 92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522">
                    <a:moveTo>
                      <a:pt x="17" y="0"/>
                    </a:moveTo>
                    <a:lnTo>
                      <a:pt x="48" y="0"/>
                    </a:lnTo>
                    <a:lnTo>
                      <a:pt x="55" y="2"/>
                    </a:lnTo>
                    <a:lnTo>
                      <a:pt x="60" y="5"/>
                    </a:lnTo>
                    <a:lnTo>
                      <a:pt x="65" y="12"/>
                    </a:lnTo>
                    <a:lnTo>
                      <a:pt x="67" y="19"/>
                    </a:lnTo>
                    <a:lnTo>
                      <a:pt x="92" y="482"/>
                    </a:lnTo>
                    <a:lnTo>
                      <a:pt x="87" y="487"/>
                    </a:lnTo>
                    <a:lnTo>
                      <a:pt x="80" y="492"/>
                    </a:lnTo>
                    <a:lnTo>
                      <a:pt x="74" y="497"/>
                    </a:lnTo>
                    <a:lnTo>
                      <a:pt x="65" y="502"/>
                    </a:lnTo>
                    <a:lnTo>
                      <a:pt x="57" y="507"/>
                    </a:lnTo>
                    <a:lnTo>
                      <a:pt x="48" y="512"/>
                    </a:lnTo>
                    <a:lnTo>
                      <a:pt x="38" y="517"/>
                    </a:lnTo>
                    <a:lnTo>
                      <a:pt x="28" y="522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05" name="Freeform 128"/>
              <p:cNvSpPr>
                <a:spLocks/>
              </p:cNvSpPr>
              <p:nvPr/>
            </p:nvSpPr>
            <p:spPr bwMode="auto">
              <a:xfrm>
                <a:off x="6628" y="1807"/>
                <a:ext cx="244" cy="36"/>
              </a:xfrm>
              <a:custGeom>
                <a:avLst/>
                <a:gdLst>
                  <a:gd name="T0" fmla="*/ 2 w 465"/>
                  <a:gd name="T1" fmla="*/ 0 h 128"/>
                  <a:gd name="T2" fmla="*/ 2 w 465"/>
                  <a:gd name="T3" fmla="*/ 0 h 128"/>
                  <a:gd name="T4" fmla="*/ 2 w 465"/>
                  <a:gd name="T5" fmla="*/ 0 h 128"/>
                  <a:gd name="T6" fmla="*/ 2 w 465"/>
                  <a:gd name="T7" fmla="*/ 0 h 128"/>
                  <a:gd name="T8" fmla="*/ 2 w 465"/>
                  <a:gd name="T9" fmla="*/ 0 h 128"/>
                  <a:gd name="T10" fmla="*/ 1 w 465"/>
                  <a:gd name="T11" fmla="*/ 0 h 128"/>
                  <a:gd name="T12" fmla="*/ 1 w 465"/>
                  <a:gd name="T13" fmla="*/ 0 h 128"/>
                  <a:gd name="T14" fmla="*/ 1 w 465"/>
                  <a:gd name="T15" fmla="*/ 0 h 128"/>
                  <a:gd name="T16" fmla="*/ 0 w 465"/>
                  <a:gd name="T17" fmla="*/ 0 h 128"/>
                  <a:gd name="T18" fmla="*/ 0 w 465"/>
                  <a:gd name="T19" fmla="*/ 0 h 128"/>
                  <a:gd name="T20" fmla="*/ 16 w 465"/>
                  <a:gd name="T21" fmla="*/ 0 h 128"/>
                  <a:gd name="T22" fmla="*/ 18 w 465"/>
                  <a:gd name="T23" fmla="*/ 0 h 128"/>
                  <a:gd name="T24" fmla="*/ 18 w 465"/>
                  <a:gd name="T25" fmla="*/ 0 h 128"/>
                  <a:gd name="T26" fmla="*/ 17 w 465"/>
                  <a:gd name="T27" fmla="*/ 0 h 128"/>
                  <a:gd name="T28" fmla="*/ 16 w 465"/>
                  <a:gd name="T29" fmla="*/ 0 h 128"/>
                  <a:gd name="T30" fmla="*/ 16 w 465"/>
                  <a:gd name="T31" fmla="*/ 0 h 128"/>
                  <a:gd name="T32" fmla="*/ 15 w 465"/>
                  <a:gd name="T33" fmla="*/ 0 h 128"/>
                  <a:gd name="T34" fmla="*/ 14 w 465"/>
                  <a:gd name="T35" fmla="*/ 0 h 128"/>
                  <a:gd name="T36" fmla="*/ 14 w 465"/>
                  <a:gd name="T37" fmla="*/ 0 h 128"/>
                  <a:gd name="T38" fmla="*/ 13 w 465"/>
                  <a:gd name="T39" fmla="*/ 0 h 128"/>
                  <a:gd name="T40" fmla="*/ 12 w 465"/>
                  <a:gd name="T41" fmla="*/ 0 h 128"/>
                  <a:gd name="T42" fmla="*/ 12 w 465"/>
                  <a:gd name="T43" fmla="*/ 0 h 128"/>
                  <a:gd name="T44" fmla="*/ 10 w 465"/>
                  <a:gd name="T45" fmla="*/ 0 h 128"/>
                  <a:gd name="T46" fmla="*/ 9 w 465"/>
                  <a:gd name="T47" fmla="*/ 0 h 128"/>
                  <a:gd name="T48" fmla="*/ 9 w 465"/>
                  <a:gd name="T49" fmla="*/ 0 h 128"/>
                  <a:gd name="T50" fmla="*/ 8 w 465"/>
                  <a:gd name="T51" fmla="*/ 0 h 128"/>
                  <a:gd name="T52" fmla="*/ 7 w 465"/>
                  <a:gd name="T53" fmla="*/ 0 h 128"/>
                  <a:gd name="T54" fmla="*/ 6 w 465"/>
                  <a:gd name="T55" fmla="*/ 0 h 128"/>
                  <a:gd name="T56" fmla="*/ 6 w 465"/>
                  <a:gd name="T57" fmla="*/ 0 h 128"/>
                  <a:gd name="T58" fmla="*/ 5 w 465"/>
                  <a:gd name="T59" fmla="*/ 0 h 128"/>
                  <a:gd name="T60" fmla="*/ 5 w 465"/>
                  <a:gd name="T61" fmla="*/ 0 h 128"/>
                  <a:gd name="T62" fmla="*/ 4 w 465"/>
                  <a:gd name="T63" fmla="*/ 0 h 128"/>
                  <a:gd name="T64" fmla="*/ 4 w 465"/>
                  <a:gd name="T65" fmla="*/ 0 h 128"/>
                  <a:gd name="T66" fmla="*/ 3 w 465"/>
                  <a:gd name="T67" fmla="*/ 0 h 128"/>
                  <a:gd name="T68" fmla="*/ 3 w 465"/>
                  <a:gd name="T69" fmla="*/ 0 h 128"/>
                  <a:gd name="T70" fmla="*/ 2 w 465"/>
                  <a:gd name="T71" fmla="*/ 0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128"/>
                  <a:gd name="T110" fmla="*/ 465 w 465"/>
                  <a:gd name="T111" fmla="*/ 128 h 1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128">
                    <a:moveTo>
                      <a:pt x="57" y="125"/>
                    </a:moveTo>
                    <a:lnTo>
                      <a:pt x="52" y="118"/>
                    </a:lnTo>
                    <a:lnTo>
                      <a:pt x="47" y="110"/>
                    </a:lnTo>
                    <a:lnTo>
                      <a:pt x="42" y="100"/>
                    </a:lnTo>
                    <a:lnTo>
                      <a:pt x="35" y="90"/>
                    </a:lnTo>
                    <a:lnTo>
                      <a:pt x="27" y="78"/>
                    </a:lnTo>
                    <a:lnTo>
                      <a:pt x="18" y="67"/>
                    </a:lnTo>
                    <a:lnTo>
                      <a:pt x="10" y="56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403" y="0"/>
                    </a:lnTo>
                    <a:lnTo>
                      <a:pt x="465" y="100"/>
                    </a:lnTo>
                    <a:lnTo>
                      <a:pt x="448" y="103"/>
                    </a:lnTo>
                    <a:lnTo>
                      <a:pt x="432" y="107"/>
                    </a:lnTo>
                    <a:lnTo>
                      <a:pt x="415" y="110"/>
                    </a:lnTo>
                    <a:lnTo>
                      <a:pt x="397" y="112"/>
                    </a:lnTo>
                    <a:lnTo>
                      <a:pt x="378" y="115"/>
                    </a:lnTo>
                    <a:lnTo>
                      <a:pt x="360" y="117"/>
                    </a:lnTo>
                    <a:lnTo>
                      <a:pt x="341" y="118"/>
                    </a:lnTo>
                    <a:lnTo>
                      <a:pt x="323" y="122"/>
                    </a:lnTo>
                    <a:lnTo>
                      <a:pt x="303" y="123"/>
                    </a:lnTo>
                    <a:lnTo>
                      <a:pt x="283" y="125"/>
                    </a:lnTo>
                    <a:lnTo>
                      <a:pt x="263" y="125"/>
                    </a:lnTo>
                    <a:lnTo>
                      <a:pt x="243" y="127"/>
                    </a:lnTo>
                    <a:lnTo>
                      <a:pt x="223" y="127"/>
                    </a:lnTo>
                    <a:lnTo>
                      <a:pt x="201" y="128"/>
                    </a:lnTo>
                    <a:lnTo>
                      <a:pt x="181" y="128"/>
                    </a:lnTo>
                    <a:lnTo>
                      <a:pt x="159" y="128"/>
                    </a:lnTo>
                    <a:lnTo>
                      <a:pt x="146" y="128"/>
                    </a:lnTo>
                    <a:lnTo>
                      <a:pt x="132" y="128"/>
                    </a:lnTo>
                    <a:lnTo>
                      <a:pt x="119" y="128"/>
                    </a:lnTo>
                    <a:lnTo>
                      <a:pt x="107" y="127"/>
                    </a:lnTo>
                    <a:lnTo>
                      <a:pt x="94" y="127"/>
                    </a:lnTo>
                    <a:lnTo>
                      <a:pt x="82" y="127"/>
                    </a:lnTo>
                    <a:lnTo>
                      <a:pt x="69" y="125"/>
                    </a:ln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06" name="Freeform 129"/>
              <p:cNvSpPr>
                <a:spLocks/>
              </p:cNvSpPr>
              <p:nvPr/>
            </p:nvSpPr>
            <p:spPr bwMode="auto">
              <a:xfrm>
                <a:off x="6586" y="1583"/>
                <a:ext cx="307" cy="167"/>
              </a:xfrm>
              <a:custGeom>
                <a:avLst/>
                <a:gdLst>
                  <a:gd name="T0" fmla="*/ 12 w 583"/>
                  <a:gd name="T1" fmla="*/ 0 h 590"/>
                  <a:gd name="T2" fmla="*/ 15 w 583"/>
                  <a:gd name="T3" fmla="*/ 0 h 590"/>
                  <a:gd name="T4" fmla="*/ 17 w 583"/>
                  <a:gd name="T5" fmla="*/ 0 h 590"/>
                  <a:gd name="T6" fmla="*/ 18 w 583"/>
                  <a:gd name="T7" fmla="*/ 0 h 590"/>
                  <a:gd name="T8" fmla="*/ 21 w 583"/>
                  <a:gd name="T9" fmla="*/ 0 h 590"/>
                  <a:gd name="T10" fmla="*/ 22 w 583"/>
                  <a:gd name="T11" fmla="*/ 0 h 590"/>
                  <a:gd name="T12" fmla="*/ 23 w 583"/>
                  <a:gd name="T13" fmla="*/ 0 h 590"/>
                  <a:gd name="T14" fmla="*/ 24 w 583"/>
                  <a:gd name="T15" fmla="*/ 1 h 590"/>
                  <a:gd name="T16" fmla="*/ 24 w 583"/>
                  <a:gd name="T17" fmla="*/ 1 h 590"/>
                  <a:gd name="T18" fmla="*/ 23 w 583"/>
                  <a:gd name="T19" fmla="*/ 1 h 590"/>
                  <a:gd name="T20" fmla="*/ 22 w 583"/>
                  <a:gd name="T21" fmla="*/ 1 h 590"/>
                  <a:gd name="T22" fmla="*/ 19 w 583"/>
                  <a:gd name="T23" fmla="*/ 1 h 590"/>
                  <a:gd name="T24" fmla="*/ 18 w 583"/>
                  <a:gd name="T25" fmla="*/ 1 h 590"/>
                  <a:gd name="T26" fmla="*/ 17 w 583"/>
                  <a:gd name="T27" fmla="*/ 1 h 590"/>
                  <a:gd name="T28" fmla="*/ 17 w 583"/>
                  <a:gd name="T29" fmla="*/ 1 h 590"/>
                  <a:gd name="T30" fmla="*/ 16 w 583"/>
                  <a:gd name="T31" fmla="*/ 1 h 590"/>
                  <a:gd name="T32" fmla="*/ 14 w 583"/>
                  <a:gd name="T33" fmla="*/ 1 h 590"/>
                  <a:gd name="T34" fmla="*/ 12 w 583"/>
                  <a:gd name="T35" fmla="*/ 1 h 590"/>
                  <a:gd name="T36" fmla="*/ 12 w 583"/>
                  <a:gd name="T37" fmla="*/ 1 h 590"/>
                  <a:gd name="T38" fmla="*/ 11 w 583"/>
                  <a:gd name="T39" fmla="*/ 1 h 590"/>
                  <a:gd name="T40" fmla="*/ 11 w 583"/>
                  <a:gd name="T41" fmla="*/ 1 h 590"/>
                  <a:gd name="T42" fmla="*/ 10 w 583"/>
                  <a:gd name="T43" fmla="*/ 1 h 590"/>
                  <a:gd name="T44" fmla="*/ 9 w 583"/>
                  <a:gd name="T45" fmla="*/ 1 h 590"/>
                  <a:gd name="T46" fmla="*/ 9 w 583"/>
                  <a:gd name="T47" fmla="*/ 1 h 590"/>
                  <a:gd name="T48" fmla="*/ 8 w 583"/>
                  <a:gd name="T49" fmla="*/ 1 h 590"/>
                  <a:gd name="T50" fmla="*/ 7 w 583"/>
                  <a:gd name="T51" fmla="*/ 0 h 590"/>
                  <a:gd name="T52" fmla="*/ 0 w 583"/>
                  <a:gd name="T53" fmla="*/ 0 h 590"/>
                  <a:gd name="T54" fmla="*/ 1 w 583"/>
                  <a:gd name="T55" fmla="*/ 0 h 590"/>
                  <a:gd name="T56" fmla="*/ 1 w 583"/>
                  <a:gd name="T57" fmla="*/ 0 h 590"/>
                  <a:gd name="T58" fmla="*/ 2 w 583"/>
                  <a:gd name="T59" fmla="*/ 0 h 590"/>
                  <a:gd name="T60" fmla="*/ 4 w 583"/>
                  <a:gd name="T61" fmla="*/ 0 h 590"/>
                  <a:gd name="T62" fmla="*/ 5 w 583"/>
                  <a:gd name="T63" fmla="*/ 0 h 590"/>
                  <a:gd name="T64" fmla="*/ 7 w 583"/>
                  <a:gd name="T65" fmla="*/ 0 h 590"/>
                  <a:gd name="T66" fmla="*/ 9 w 583"/>
                  <a:gd name="T67" fmla="*/ 0 h 590"/>
                  <a:gd name="T68" fmla="*/ 11 w 583"/>
                  <a:gd name="T69" fmla="*/ 0 h 5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3"/>
                  <a:gd name="T106" fmla="*/ 0 h 590"/>
                  <a:gd name="T107" fmla="*/ 583 w 583"/>
                  <a:gd name="T108" fmla="*/ 590 h 5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3" h="590">
                    <a:moveTo>
                      <a:pt x="273" y="0"/>
                    </a:moveTo>
                    <a:lnTo>
                      <a:pt x="303" y="1"/>
                    </a:lnTo>
                    <a:lnTo>
                      <a:pt x="332" y="5"/>
                    </a:lnTo>
                    <a:lnTo>
                      <a:pt x="360" y="13"/>
                    </a:lnTo>
                    <a:lnTo>
                      <a:pt x="387" y="23"/>
                    </a:lnTo>
                    <a:lnTo>
                      <a:pt x="414" y="35"/>
                    </a:lnTo>
                    <a:lnTo>
                      <a:pt x="439" y="50"/>
                    </a:lnTo>
                    <a:lnTo>
                      <a:pt x="462" y="66"/>
                    </a:lnTo>
                    <a:lnTo>
                      <a:pt x="486" y="87"/>
                    </a:lnTo>
                    <a:lnTo>
                      <a:pt x="506" y="108"/>
                    </a:lnTo>
                    <a:lnTo>
                      <a:pt x="524" y="132"/>
                    </a:lnTo>
                    <a:lnTo>
                      <a:pt x="541" y="155"/>
                    </a:lnTo>
                    <a:lnTo>
                      <a:pt x="554" y="182"/>
                    </a:lnTo>
                    <a:lnTo>
                      <a:pt x="566" y="209"/>
                    </a:lnTo>
                    <a:lnTo>
                      <a:pt x="574" y="236"/>
                    </a:lnTo>
                    <a:lnTo>
                      <a:pt x="579" y="264"/>
                    </a:lnTo>
                    <a:lnTo>
                      <a:pt x="583" y="292"/>
                    </a:lnTo>
                    <a:lnTo>
                      <a:pt x="581" y="333"/>
                    </a:lnTo>
                    <a:lnTo>
                      <a:pt x="574" y="376"/>
                    </a:lnTo>
                    <a:lnTo>
                      <a:pt x="563" y="418"/>
                    </a:lnTo>
                    <a:lnTo>
                      <a:pt x="548" y="458"/>
                    </a:lnTo>
                    <a:lnTo>
                      <a:pt x="527" y="497"/>
                    </a:lnTo>
                    <a:lnTo>
                      <a:pt x="506" y="530"/>
                    </a:lnTo>
                    <a:lnTo>
                      <a:pt x="481" y="559"/>
                    </a:lnTo>
                    <a:lnTo>
                      <a:pt x="454" y="579"/>
                    </a:lnTo>
                    <a:lnTo>
                      <a:pt x="444" y="584"/>
                    </a:lnTo>
                    <a:lnTo>
                      <a:pt x="435" y="587"/>
                    </a:lnTo>
                    <a:lnTo>
                      <a:pt x="427" y="589"/>
                    </a:lnTo>
                    <a:lnTo>
                      <a:pt x="419" y="590"/>
                    </a:lnTo>
                    <a:lnTo>
                      <a:pt x="409" y="590"/>
                    </a:lnTo>
                    <a:lnTo>
                      <a:pt x="400" y="589"/>
                    </a:lnTo>
                    <a:lnTo>
                      <a:pt x="392" y="585"/>
                    </a:lnTo>
                    <a:lnTo>
                      <a:pt x="384" y="582"/>
                    </a:lnTo>
                    <a:lnTo>
                      <a:pt x="350" y="555"/>
                    </a:lnTo>
                    <a:lnTo>
                      <a:pt x="323" y="518"/>
                    </a:lnTo>
                    <a:lnTo>
                      <a:pt x="303" y="477"/>
                    </a:lnTo>
                    <a:lnTo>
                      <a:pt x="290" y="435"/>
                    </a:lnTo>
                    <a:lnTo>
                      <a:pt x="280" y="395"/>
                    </a:lnTo>
                    <a:lnTo>
                      <a:pt x="273" y="361"/>
                    </a:lnTo>
                    <a:lnTo>
                      <a:pt x="270" y="338"/>
                    </a:lnTo>
                    <a:lnTo>
                      <a:pt x="270" y="329"/>
                    </a:lnTo>
                    <a:lnTo>
                      <a:pt x="266" y="313"/>
                    </a:lnTo>
                    <a:lnTo>
                      <a:pt x="261" y="296"/>
                    </a:lnTo>
                    <a:lnTo>
                      <a:pt x="253" y="281"/>
                    </a:lnTo>
                    <a:lnTo>
                      <a:pt x="241" y="267"/>
                    </a:lnTo>
                    <a:lnTo>
                      <a:pt x="235" y="262"/>
                    </a:lnTo>
                    <a:lnTo>
                      <a:pt x="226" y="257"/>
                    </a:lnTo>
                    <a:lnTo>
                      <a:pt x="220" y="252"/>
                    </a:lnTo>
                    <a:lnTo>
                      <a:pt x="211" y="249"/>
                    </a:lnTo>
                    <a:lnTo>
                      <a:pt x="205" y="246"/>
                    </a:lnTo>
                    <a:lnTo>
                      <a:pt x="196" y="244"/>
                    </a:lnTo>
                    <a:lnTo>
                      <a:pt x="188" y="242"/>
                    </a:lnTo>
                    <a:lnTo>
                      <a:pt x="179" y="242"/>
                    </a:lnTo>
                    <a:lnTo>
                      <a:pt x="0" y="242"/>
                    </a:lnTo>
                    <a:lnTo>
                      <a:pt x="5" y="217"/>
                    </a:lnTo>
                    <a:lnTo>
                      <a:pt x="10" y="192"/>
                    </a:lnTo>
                    <a:lnTo>
                      <a:pt x="19" y="169"/>
                    </a:lnTo>
                    <a:lnTo>
                      <a:pt x="31" y="145"/>
                    </a:lnTo>
                    <a:lnTo>
                      <a:pt x="42" y="125"/>
                    </a:lnTo>
                    <a:lnTo>
                      <a:pt x="57" y="105"/>
                    </a:lnTo>
                    <a:lnTo>
                      <a:pt x="72" y="87"/>
                    </a:lnTo>
                    <a:lnTo>
                      <a:pt x="89" y="68"/>
                    </a:lnTo>
                    <a:lnTo>
                      <a:pt x="109" y="53"/>
                    </a:lnTo>
                    <a:lnTo>
                      <a:pt x="129" y="40"/>
                    </a:lnTo>
                    <a:lnTo>
                      <a:pt x="151" y="28"/>
                    </a:lnTo>
                    <a:lnTo>
                      <a:pt x="173" y="18"/>
                    </a:lnTo>
                    <a:lnTo>
                      <a:pt x="196" y="10"/>
                    </a:lnTo>
                    <a:lnTo>
                      <a:pt x="221" y="5"/>
                    </a:lnTo>
                    <a:lnTo>
                      <a:pt x="246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07" name="Freeform 130"/>
              <p:cNvSpPr>
                <a:spLocks/>
              </p:cNvSpPr>
              <p:nvPr/>
            </p:nvSpPr>
            <p:spPr bwMode="auto">
              <a:xfrm>
                <a:off x="6458" y="1664"/>
                <a:ext cx="375" cy="139"/>
              </a:xfrm>
              <a:custGeom>
                <a:avLst/>
                <a:gdLst>
                  <a:gd name="T0" fmla="*/ 0 w 711"/>
                  <a:gd name="T1" fmla="*/ 1 h 489"/>
                  <a:gd name="T2" fmla="*/ 1 w 711"/>
                  <a:gd name="T3" fmla="*/ 1 h 489"/>
                  <a:gd name="T4" fmla="*/ 1 w 711"/>
                  <a:gd name="T5" fmla="*/ 0 h 489"/>
                  <a:gd name="T6" fmla="*/ 2 w 711"/>
                  <a:gd name="T7" fmla="*/ 0 h 489"/>
                  <a:gd name="T8" fmla="*/ 3 w 711"/>
                  <a:gd name="T9" fmla="*/ 0 h 489"/>
                  <a:gd name="T10" fmla="*/ 4 w 711"/>
                  <a:gd name="T11" fmla="*/ 0 h 489"/>
                  <a:gd name="T12" fmla="*/ 6 w 711"/>
                  <a:gd name="T13" fmla="*/ 0 h 489"/>
                  <a:gd name="T14" fmla="*/ 7 w 711"/>
                  <a:gd name="T15" fmla="*/ 0 h 489"/>
                  <a:gd name="T16" fmla="*/ 9 w 711"/>
                  <a:gd name="T17" fmla="*/ 0 h 489"/>
                  <a:gd name="T18" fmla="*/ 17 w 711"/>
                  <a:gd name="T19" fmla="*/ 0 h 489"/>
                  <a:gd name="T20" fmla="*/ 17 w 711"/>
                  <a:gd name="T21" fmla="*/ 0 h 489"/>
                  <a:gd name="T22" fmla="*/ 18 w 711"/>
                  <a:gd name="T23" fmla="*/ 0 h 489"/>
                  <a:gd name="T24" fmla="*/ 18 w 711"/>
                  <a:gd name="T25" fmla="*/ 0 h 489"/>
                  <a:gd name="T26" fmla="*/ 18 w 711"/>
                  <a:gd name="T27" fmla="*/ 0 h 489"/>
                  <a:gd name="T28" fmla="*/ 19 w 711"/>
                  <a:gd name="T29" fmla="*/ 0 h 489"/>
                  <a:gd name="T30" fmla="*/ 19 w 711"/>
                  <a:gd name="T31" fmla="*/ 0 h 489"/>
                  <a:gd name="T32" fmla="*/ 19 w 711"/>
                  <a:gd name="T33" fmla="*/ 0 h 489"/>
                  <a:gd name="T34" fmla="*/ 19 w 711"/>
                  <a:gd name="T35" fmla="*/ 0 h 489"/>
                  <a:gd name="T36" fmla="*/ 19 w 711"/>
                  <a:gd name="T37" fmla="*/ 0 h 489"/>
                  <a:gd name="T38" fmla="*/ 19 w 711"/>
                  <a:gd name="T39" fmla="*/ 0 h 489"/>
                  <a:gd name="T40" fmla="*/ 20 w 711"/>
                  <a:gd name="T41" fmla="*/ 0 h 489"/>
                  <a:gd name="T42" fmla="*/ 20 w 711"/>
                  <a:gd name="T43" fmla="*/ 0 h 489"/>
                  <a:gd name="T44" fmla="*/ 21 w 711"/>
                  <a:gd name="T45" fmla="*/ 0 h 489"/>
                  <a:gd name="T46" fmla="*/ 22 w 711"/>
                  <a:gd name="T47" fmla="*/ 1 h 489"/>
                  <a:gd name="T48" fmla="*/ 23 w 711"/>
                  <a:gd name="T49" fmla="*/ 1 h 489"/>
                  <a:gd name="T50" fmla="*/ 25 w 711"/>
                  <a:gd name="T51" fmla="*/ 1 h 489"/>
                  <a:gd name="T52" fmla="*/ 25 w 711"/>
                  <a:gd name="T53" fmla="*/ 1 h 489"/>
                  <a:gd name="T54" fmla="*/ 26 w 711"/>
                  <a:gd name="T55" fmla="*/ 1 h 489"/>
                  <a:gd name="T56" fmla="*/ 26 w 711"/>
                  <a:gd name="T57" fmla="*/ 1 h 489"/>
                  <a:gd name="T58" fmla="*/ 26 w 711"/>
                  <a:gd name="T59" fmla="*/ 1 h 489"/>
                  <a:gd name="T60" fmla="*/ 27 w 711"/>
                  <a:gd name="T61" fmla="*/ 1 h 489"/>
                  <a:gd name="T62" fmla="*/ 27 w 711"/>
                  <a:gd name="T63" fmla="*/ 1 h 489"/>
                  <a:gd name="T64" fmla="*/ 28 w 711"/>
                  <a:gd name="T65" fmla="*/ 1 h 489"/>
                  <a:gd name="T66" fmla="*/ 28 w 711"/>
                  <a:gd name="T67" fmla="*/ 1 h 489"/>
                  <a:gd name="T68" fmla="*/ 29 w 711"/>
                  <a:gd name="T69" fmla="*/ 1 h 489"/>
                  <a:gd name="T70" fmla="*/ 13 w 711"/>
                  <a:gd name="T71" fmla="*/ 1 h 489"/>
                  <a:gd name="T72" fmla="*/ 12 w 711"/>
                  <a:gd name="T73" fmla="*/ 1 h 489"/>
                  <a:gd name="T74" fmla="*/ 12 w 711"/>
                  <a:gd name="T75" fmla="*/ 1 h 489"/>
                  <a:gd name="T76" fmla="*/ 12 w 711"/>
                  <a:gd name="T77" fmla="*/ 1 h 489"/>
                  <a:gd name="T78" fmla="*/ 11 w 711"/>
                  <a:gd name="T79" fmla="*/ 1 h 489"/>
                  <a:gd name="T80" fmla="*/ 11 w 711"/>
                  <a:gd name="T81" fmla="*/ 1 h 489"/>
                  <a:gd name="T82" fmla="*/ 10 w 711"/>
                  <a:gd name="T83" fmla="*/ 1 h 489"/>
                  <a:gd name="T84" fmla="*/ 9 w 711"/>
                  <a:gd name="T85" fmla="*/ 1 h 489"/>
                  <a:gd name="T86" fmla="*/ 8 w 711"/>
                  <a:gd name="T87" fmla="*/ 1 h 489"/>
                  <a:gd name="T88" fmla="*/ 8 w 711"/>
                  <a:gd name="T89" fmla="*/ 1 h 489"/>
                  <a:gd name="T90" fmla="*/ 7 w 711"/>
                  <a:gd name="T91" fmla="*/ 1 h 489"/>
                  <a:gd name="T92" fmla="*/ 6 w 711"/>
                  <a:gd name="T93" fmla="*/ 1 h 489"/>
                  <a:gd name="T94" fmla="*/ 5 w 711"/>
                  <a:gd name="T95" fmla="*/ 1 h 489"/>
                  <a:gd name="T96" fmla="*/ 4 w 711"/>
                  <a:gd name="T97" fmla="*/ 1 h 489"/>
                  <a:gd name="T98" fmla="*/ 3 w 711"/>
                  <a:gd name="T99" fmla="*/ 1 h 489"/>
                  <a:gd name="T100" fmla="*/ 2 w 711"/>
                  <a:gd name="T101" fmla="*/ 1 h 489"/>
                  <a:gd name="T102" fmla="*/ 2 w 711"/>
                  <a:gd name="T103" fmla="*/ 1 h 489"/>
                  <a:gd name="T104" fmla="*/ 1 w 711"/>
                  <a:gd name="T105" fmla="*/ 1 h 489"/>
                  <a:gd name="T106" fmla="*/ 1 w 711"/>
                  <a:gd name="T107" fmla="*/ 1 h 489"/>
                  <a:gd name="T108" fmla="*/ 0 w 711"/>
                  <a:gd name="T109" fmla="*/ 1 h 489"/>
                  <a:gd name="T110" fmla="*/ 0 w 711"/>
                  <a:gd name="T111" fmla="*/ 1 h 489"/>
                  <a:gd name="T112" fmla="*/ 0 w 711"/>
                  <a:gd name="T113" fmla="*/ 1 h 489"/>
                  <a:gd name="T114" fmla="*/ 0 w 711"/>
                  <a:gd name="T115" fmla="*/ 1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1"/>
                  <a:gd name="T175" fmla="*/ 0 h 489"/>
                  <a:gd name="T176" fmla="*/ 711 w 711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1" h="489">
                    <a:moveTo>
                      <a:pt x="0" y="258"/>
                    </a:moveTo>
                    <a:lnTo>
                      <a:pt x="1" y="245"/>
                    </a:lnTo>
                    <a:lnTo>
                      <a:pt x="11" y="223"/>
                    </a:lnTo>
                    <a:lnTo>
                      <a:pt x="32" y="195"/>
                    </a:lnTo>
                    <a:lnTo>
                      <a:pt x="60" y="161"/>
                    </a:lnTo>
                    <a:lnTo>
                      <a:pt x="93" y="124"/>
                    </a:lnTo>
                    <a:lnTo>
                      <a:pt x="134" y="84"/>
                    </a:lnTo>
                    <a:lnTo>
                      <a:pt x="179" y="42"/>
                    </a:lnTo>
                    <a:lnTo>
                      <a:pt x="226" y="0"/>
                    </a:lnTo>
                    <a:lnTo>
                      <a:pt x="423" y="0"/>
                    </a:lnTo>
                    <a:lnTo>
                      <a:pt x="431" y="2"/>
                    </a:lnTo>
                    <a:lnTo>
                      <a:pt x="440" y="4"/>
                    </a:lnTo>
                    <a:lnTo>
                      <a:pt x="447" y="7"/>
                    </a:lnTo>
                    <a:lnTo>
                      <a:pt x="453" y="12"/>
                    </a:lnTo>
                    <a:lnTo>
                      <a:pt x="458" y="19"/>
                    </a:lnTo>
                    <a:lnTo>
                      <a:pt x="463" y="26"/>
                    </a:lnTo>
                    <a:lnTo>
                      <a:pt x="465" y="34"/>
                    </a:lnTo>
                    <a:lnTo>
                      <a:pt x="467" y="42"/>
                    </a:lnTo>
                    <a:lnTo>
                      <a:pt x="468" y="54"/>
                    </a:lnTo>
                    <a:lnTo>
                      <a:pt x="472" y="82"/>
                    </a:lnTo>
                    <a:lnTo>
                      <a:pt x="478" y="119"/>
                    </a:lnTo>
                    <a:lnTo>
                      <a:pt x="490" y="164"/>
                    </a:lnTo>
                    <a:lnTo>
                      <a:pt x="507" y="211"/>
                    </a:lnTo>
                    <a:lnTo>
                      <a:pt x="532" y="258"/>
                    </a:lnTo>
                    <a:lnTo>
                      <a:pt x="564" y="300"/>
                    </a:lnTo>
                    <a:lnTo>
                      <a:pt x="606" y="332"/>
                    </a:lnTo>
                    <a:lnTo>
                      <a:pt x="617" y="337"/>
                    </a:lnTo>
                    <a:lnTo>
                      <a:pt x="629" y="342"/>
                    </a:lnTo>
                    <a:lnTo>
                      <a:pt x="639" y="345"/>
                    </a:lnTo>
                    <a:lnTo>
                      <a:pt x="651" y="347"/>
                    </a:lnTo>
                    <a:lnTo>
                      <a:pt x="662" y="347"/>
                    </a:lnTo>
                    <a:lnTo>
                      <a:pt x="674" y="347"/>
                    </a:lnTo>
                    <a:lnTo>
                      <a:pt x="686" y="344"/>
                    </a:lnTo>
                    <a:lnTo>
                      <a:pt x="698" y="340"/>
                    </a:lnTo>
                    <a:lnTo>
                      <a:pt x="711" y="459"/>
                    </a:lnTo>
                    <a:lnTo>
                      <a:pt x="319" y="489"/>
                    </a:lnTo>
                    <a:lnTo>
                      <a:pt x="298" y="307"/>
                    </a:lnTo>
                    <a:lnTo>
                      <a:pt x="278" y="307"/>
                    </a:lnTo>
                    <a:lnTo>
                      <a:pt x="276" y="307"/>
                    </a:lnTo>
                    <a:lnTo>
                      <a:pt x="269" y="307"/>
                    </a:lnTo>
                    <a:lnTo>
                      <a:pt x="259" y="305"/>
                    </a:lnTo>
                    <a:lnTo>
                      <a:pt x="246" y="305"/>
                    </a:lnTo>
                    <a:lnTo>
                      <a:pt x="229" y="303"/>
                    </a:lnTo>
                    <a:lnTo>
                      <a:pt x="211" y="302"/>
                    </a:lnTo>
                    <a:lnTo>
                      <a:pt x="191" y="300"/>
                    </a:lnTo>
                    <a:lnTo>
                      <a:pt x="169" y="298"/>
                    </a:lnTo>
                    <a:lnTo>
                      <a:pt x="147" y="295"/>
                    </a:lnTo>
                    <a:lnTo>
                      <a:pt x="124" y="292"/>
                    </a:lnTo>
                    <a:lnTo>
                      <a:pt x="100" y="288"/>
                    </a:lnTo>
                    <a:lnTo>
                      <a:pt x="78" y="283"/>
                    </a:lnTo>
                    <a:lnTo>
                      <a:pt x="57" y="278"/>
                    </a:lnTo>
                    <a:lnTo>
                      <a:pt x="37" y="273"/>
                    </a:lnTo>
                    <a:lnTo>
                      <a:pt x="18" y="267"/>
                    </a:lnTo>
                    <a:lnTo>
                      <a:pt x="1" y="26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08" name="Freeform 131"/>
              <p:cNvSpPr>
                <a:spLocks/>
              </p:cNvSpPr>
              <p:nvPr/>
            </p:nvSpPr>
            <p:spPr bwMode="auto">
              <a:xfrm>
                <a:off x="6547" y="1822"/>
                <a:ext cx="82" cy="20"/>
              </a:xfrm>
              <a:custGeom>
                <a:avLst/>
                <a:gdLst>
                  <a:gd name="T0" fmla="*/ 3 w 154"/>
                  <a:gd name="T1" fmla="*/ 0 h 71"/>
                  <a:gd name="T2" fmla="*/ 3 w 154"/>
                  <a:gd name="T3" fmla="*/ 0 h 71"/>
                  <a:gd name="T4" fmla="*/ 4 w 154"/>
                  <a:gd name="T5" fmla="*/ 0 h 71"/>
                  <a:gd name="T6" fmla="*/ 4 w 154"/>
                  <a:gd name="T7" fmla="*/ 0 h 71"/>
                  <a:gd name="T8" fmla="*/ 5 w 154"/>
                  <a:gd name="T9" fmla="*/ 0 h 71"/>
                  <a:gd name="T10" fmla="*/ 5 w 154"/>
                  <a:gd name="T11" fmla="*/ 0 h 71"/>
                  <a:gd name="T12" fmla="*/ 5 w 154"/>
                  <a:gd name="T13" fmla="*/ 0 h 71"/>
                  <a:gd name="T14" fmla="*/ 5 w 154"/>
                  <a:gd name="T15" fmla="*/ 0 h 71"/>
                  <a:gd name="T16" fmla="*/ 6 w 154"/>
                  <a:gd name="T17" fmla="*/ 0 h 71"/>
                  <a:gd name="T18" fmla="*/ 6 w 154"/>
                  <a:gd name="T19" fmla="*/ 0 h 71"/>
                  <a:gd name="T20" fmla="*/ 6 w 154"/>
                  <a:gd name="T21" fmla="*/ 0 h 71"/>
                  <a:gd name="T22" fmla="*/ 6 w 154"/>
                  <a:gd name="T23" fmla="*/ 0 h 71"/>
                  <a:gd name="T24" fmla="*/ 5 w 154"/>
                  <a:gd name="T25" fmla="*/ 0 h 71"/>
                  <a:gd name="T26" fmla="*/ 4 w 154"/>
                  <a:gd name="T27" fmla="*/ 0 h 71"/>
                  <a:gd name="T28" fmla="*/ 3 w 154"/>
                  <a:gd name="T29" fmla="*/ 0 h 71"/>
                  <a:gd name="T30" fmla="*/ 3 w 154"/>
                  <a:gd name="T31" fmla="*/ 0 h 71"/>
                  <a:gd name="T32" fmla="*/ 2 w 154"/>
                  <a:gd name="T33" fmla="*/ 0 h 71"/>
                  <a:gd name="T34" fmla="*/ 1 w 154"/>
                  <a:gd name="T35" fmla="*/ 0 h 71"/>
                  <a:gd name="T36" fmla="*/ 0 w 154"/>
                  <a:gd name="T37" fmla="*/ 0 h 71"/>
                  <a:gd name="T38" fmla="*/ 2 w 154"/>
                  <a:gd name="T39" fmla="*/ 0 h 71"/>
                  <a:gd name="T40" fmla="*/ 2 w 154"/>
                  <a:gd name="T41" fmla="*/ 0 h 71"/>
                  <a:gd name="T42" fmla="*/ 2 w 154"/>
                  <a:gd name="T43" fmla="*/ 0 h 71"/>
                  <a:gd name="T44" fmla="*/ 2 w 154"/>
                  <a:gd name="T45" fmla="*/ 0 h 71"/>
                  <a:gd name="T46" fmla="*/ 3 w 154"/>
                  <a:gd name="T47" fmla="*/ 0 h 71"/>
                  <a:gd name="T48" fmla="*/ 3 w 154"/>
                  <a:gd name="T49" fmla="*/ 0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71"/>
                  <a:gd name="T77" fmla="*/ 154 w 154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71">
                    <a:moveTo>
                      <a:pt x="77" y="0"/>
                    </a:moveTo>
                    <a:lnTo>
                      <a:pt x="82" y="0"/>
                    </a:lnTo>
                    <a:lnTo>
                      <a:pt x="89" y="2"/>
                    </a:lnTo>
                    <a:lnTo>
                      <a:pt x="98" y="5"/>
                    </a:lnTo>
                    <a:lnTo>
                      <a:pt x="106" y="12"/>
                    </a:lnTo>
                    <a:lnTo>
                      <a:pt x="106" y="16"/>
                    </a:lnTo>
                    <a:lnTo>
                      <a:pt x="111" y="17"/>
                    </a:lnTo>
                    <a:lnTo>
                      <a:pt x="123" y="29"/>
                    </a:lnTo>
                    <a:lnTo>
                      <a:pt x="133" y="41"/>
                    </a:lnTo>
                    <a:lnTo>
                      <a:pt x="144" y="56"/>
                    </a:lnTo>
                    <a:lnTo>
                      <a:pt x="154" y="71"/>
                    </a:lnTo>
                    <a:lnTo>
                      <a:pt x="134" y="69"/>
                    </a:lnTo>
                    <a:lnTo>
                      <a:pt x="114" y="67"/>
                    </a:lnTo>
                    <a:lnTo>
                      <a:pt x="94" y="64"/>
                    </a:lnTo>
                    <a:lnTo>
                      <a:pt x="74" y="62"/>
                    </a:lnTo>
                    <a:lnTo>
                      <a:pt x="56" y="59"/>
                    </a:lnTo>
                    <a:lnTo>
                      <a:pt x="37" y="56"/>
                    </a:lnTo>
                    <a:lnTo>
                      <a:pt x="19" y="52"/>
                    </a:lnTo>
                    <a:lnTo>
                      <a:pt x="0" y="49"/>
                    </a:lnTo>
                    <a:lnTo>
                      <a:pt x="49" y="32"/>
                    </a:lnTo>
                    <a:lnTo>
                      <a:pt x="44" y="17"/>
                    </a:lnTo>
                    <a:lnTo>
                      <a:pt x="47" y="14"/>
                    </a:lnTo>
                    <a:lnTo>
                      <a:pt x="54" y="10"/>
                    </a:lnTo>
                    <a:lnTo>
                      <a:pt x="62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09" name="Freeform 132"/>
              <p:cNvSpPr>
                <a:spLocks/>
              </p:cNvSpPr>
              <p:nvPr/>
            </p:nvSpPr>
            <p:spPr bwMode="auto">
              <a:xfrm>
                <a:off x="6487" y="1781"/>
                <a:ext cx="65" cy="43"/>
              </a:xfrm>
              <a:custGeom>
                <a:avLst/>
                <a:gdLst>
                  <a:gd name="T0" fmla="*/ 1 w 120"/>
                  <a:gd name="T1" fmla="*/ 0 h 149"/>
                  <a:gd name="T2" fmla="*/ 1 w 120"/>
                  <a:gd name="T3" fmla="*/ 0 h 149"/>
                  <a:gd name="T4" fmla="*/ 1 w 120"/>
                  <a:gd name="T5" fmla="*/ 0 h 149"/>
                  <a:gd name="T6" fmla="*/ 1 w 120"/>
                  <a:gd name="T7" fmla="*/ 0 h 149"/>
                  <a:gd name="T8" fmla="*/ 1 w 120"/>
                  <a:gd name="T9" fmla="*/ 0 h 149"/>
                  <a:gd name="T10" fmla="*/ 5 w 120"/>
                  <a:gd name="T11" fmla="*/ 0 h 149"/>
                  <a:gd name="T12" fmla="*/ 5 w 120"/>
                  <a:gd name="T13" fmla="*/ 0 h 149"/>
                  <a:gd name="T14" fmla="*/ 5 w 120"/>
                  <a:gd name="T15" fmla="*/ 0 h 149"/>
                  <a:gd name="T16" fmla="*/ 5 w 120"/>
                  <a:gd name="T17" fmla="*/ 0 h 149"/>
                  <a:gd name="T18" fmla="*/ 5 w 120"/>
                  <a:gd name="T19" fmla="*/ 0 h 149"/>
                  <a:gd name="T20" fmla="*/ 4 w 120"/>
                  <a:gd name="T21" fmla="*/ 0 h 149"/>
                  <a:gd name="T22" fmla="*/ 1 w 120"/>
                  <a:gd name="T23" fmla="*/ 0 h 149"/>
                  <a:gd name="T24" fmla="*/ 0 w 120"/>
                  <a:gd name="T25" fmla="*/ 0 h 149"/>
                  <a:gd name="T26" fmla="*/ 0 w 120"/>
                  <a:gd name="T27" fmla="*/ 0 h 149"/>
                  <a:gd name="T28" fmla="*/ 1 w 120"/>
                  <a:gd name="T29" fmla="*/ 0 h 149"/>
                  <a:gd name="T30" fmla="*/ 1 w 120"/>
                  <a:gd name="T31" fmla="*/ 0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149"/>
                  <a:gd name="T50" fmla="*/ 120 w 120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149">
                    <a:moveTo>
                      <a:pt x="6" y="5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120" y="130"/>
                    </a:lnTo>
                    <a:lnTo>
                      <a:pt x="118" y="132"/>
                    </a:lnTo>
                    <a:lnTo>
                      <a:pt x="117" y="135"/>
                    </a:lnTo>
                    <a:lnTo>
                      <a:pt x="115" y="137"/>
                    </a:lnTo>
                    <a:lnTo>
                      <a:pt x="115" y="140"/>
                    </a:lnTo>
                    <a:lnTo>
                      <a:pt x="93" y="149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0" name="Freeform 133"/>
              <p:cNvSpPr>
                <a:spLocks/>
              </p:cNvSpPr>
              <p:nvPr/>
            </p:nvSpPr>
            <p:spPr bwMode="auto">
              <a:xfrm>
                <a:off x="5906" y="1795"/>
                <a:ext cx="503" cy="75"/>
              </a:xfrm>
              <a:custGeom>
                <a:avLst/>
                <a:gdLst>
                  <a:gd name="T0" fmla="*/ 39 w 954"/>
                  <a:gd name="T1" fmla="*/ 0 h 264"/>
                  <a:gd name="T2" fmla="*/ 36 w 954"/>
                  <a:gd name="T3" fmla="*/ 0 h 264"/>
                  <a:gd name="T4" fmla="*/ 33 w 954"/>
                  <a:gd name="T5" fmla="*/ 0 h 264"/>
                  <a:gd name="T6" fmla="*/ 30 w 954"/>
                  <a:gd name="T7" fmla="*/ 0 h 264"/>
                  <a:gd name="T8" fmla="*/ 27 w 954"/>
                  <a:gd name="T9" fmla="*/ 0 h 264"/>
                  <a:gd name="T10" fmla="*/ 24 w 954"/>
                  <a:gd name="T11" fmla="*/ 0 h 264"/>
                  <a:gd name="T12" fmla="*/ 22 w 954"/>
                  <a:gd name="T13" fmla="*/ 0 h 264"/>
                  <a:gd name="T14" fmla="*/ 19 w 954"/>
                  <a:gd name="T15" fmla="*/ 0 h 264"/>
                  <a:gd name="T16" fmla="*/ 17 w 954"/>
                  <a:gd name="T17" fmla="*/ 0 h 264"/>
                  <a:gd name="T18" fmla="*/ 14 w 954"/>
                  <a:gd name="T19" fmla="*/ 0 h 264"/>
                  <a:gd name="T20" fmla="*/ 12 w 954"/>
                  <a:gd name="T21" fmla="*/ 0 h 264"/>
                  <a:gd name="T22" fmla="*/ 9 w 954"/>
                  <a:gd name="T23" fmla="*/ 0 h 264"/>
                  <a:gd name="T24" fmla="*/ 7 w 954"/>
                  <a:gd name="T25" fmla="*/ 0 h 264"/>
                  <a:gd name="T26" fmla="*/ 6 w 954"/>
                  <a:gd name="T27" fmla="*/ 0 h 264"/>
                  <a:gd name="T28" fmla="*/ 4 w 954"/>
                  <a:gd name="T29" fmla="*/ 0 h 264"/>
                  <a:gd name="T30" fmla="*/ 2 w 954"/>
                  <a:gd name="T31" fmla="*/ 1 h 264"/>
                  <a:gd name="T32" fmla="*/ 0 w 954"/>
                  <a:gd name="T33" fmla="*/ 1 h 264"/>
                  <a:gd name="T34" fmla="*/ 2 w 954"/>
                  <a:gd name="T35" fmla="*/ 0 h 264"/>
                  <a:gd name="T36" fmla="*/ 4 w 954"/>
                  <a:gd name="T37" fmla="*/ 0 h 264"/>
                  <a:gd name="T38" fmla="*/ 6 w 954"/>
                  <a:gd name="T39" fmla="*/ 0 h 264"/>
                  <a:gd name="T40" fmla="*/ 7 w 954"/>
                  <a:gd name="T41" fmla="*/ 0 h 264"/>
                  <a:gd name="T42" fmla="*/ 9 w 954"/>
                  <a:gd name="T43" fmla="*/ 0 h 264"/>
                  <a:gd name="T44" fmla="*/ 12 w 954"/>
                  <a:gd name="T45" fmla="*/ 0 h 264"/>
                  <a:gd name="T46" fmla="*/ 14 w 954"/>
                  <a:gd name="T47" fmla="*/ 0 h 264"/>
                  <a:gd name="T48" fmla="*/ 17 w 954"/>
                  <a:gd name="T49" fmla="*/ 0 h 264"/>
                  <a:gd name="T50" fmla="*/ 19 w 954"/>
                  <a:gd name="T51" fmla="*/ 0 h 264"/>
                  <a:gd name="T52" fmla="*/ 22 w 954"/>
                  <a:gd name="T53" fmla="*/ 0 h 264"/>
                  <a:gd name="T54" fmla="*/ 24 w 954"/>
                  <a:gd name="T55" fmla="*/ 0 h 264"/>
                  <a:gd name="T56" fmla="*/ 27 w 954"/>
                  <a:gd name="T57" fmla="*/ 0 h 264"/>
                  <a:gd name="T58" fmla="*/ 30 w 954"/>
                  <a:gd name="T59" fmla="*/ 0 h 264"/>
                  <a:gd name="T60" fmla="*/ 33 w 954"/>
                  <a:gd name="T61" fmla="*/ 0 h 264"/>
                  <a:gd name="T62" fmla="*/ 36 w 954"/>
                  <a:gd name="T63" fmla="*/ 0 h 264"/>
                  <a:gd name="T64" fmla="*/ 39 w 954"/>
                  <a:gd name="T65" fmla="*/ 0 h 264"/>
                  <a:gd name="T66" fmla="*/ 39 w 954"/>
                  <a:gd name="T67" fmla="*/ 0 h 264"/>
                  <a:gd name="T68" fmla="*/ 39 w 954"/>
                  <a:gd name="T69" fmla="*/ 0 h 264"/>
                  <a:gd name="T70" fmla="*/ 39 w 954"/>
                  <a:gd name="T71" fmla="*/ 0 h 264"/>
                  <a:gd name="T72" fmla="*/ 39 w 954"/>
                  <a:gd name="T73" fmla="*/ 0 h 2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4"/>
                  <a:gd name="T112" fmla="*/ 0 h 264"/>
                  <a:gd name="T113" fmla="*/ 954 w 954"/>
                  <a:gd name="T114" fmla="*/ 264 h 2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4" h="264">
                    <a:moveTo>
                      <a:pt x="954" y="27"/>
                    </a:moveTo>
                    <a:lnTo>
                      <a:pt x="878" y="35"/>
                    </a:lnTo>
                    <a:lnTo>
                      <a:pt x="805" y="45"/>
                    </a:lnTo>
                    <a:lnTo>
                      <a:pt x="735" y="55"/>
                    </a:lnTo>
                    <a:lnTo>
                      <a:pt x="664" y="67"/>
                    </a:lnTo>
                    <a:lnTo>
                      <a:pt x="597" y="78"/>
                    </a:lnTo>
                    <a:lnTo>
                      <a:pt x="532" y="92"/>
                    </a:lnTo>
                    <a:lnTo>
                      <a:pt x="468" y="105"/>
                    </a:lnTo>
                    <a:lnTo>
                      <a:pt x="407" y="120"/>
                    </a:lnTo>
                    <a:lnTo>
                      <a:pt x="348" y="135"/>
                    </a:lnTo>
                    <a:lnTo>
                      <a:pt x="291" y="150"/>
                    </a:lnTo>
                    <a:lnTo>
                      <a:pt x="238" y="169"/>
                    </a:lnTo>
                    <a:lnTo>
                      <a:pt x="184" y="186"/>
                    </a:lnTo>
                    <a:lnTo>
                      <a:pt x="135" y="204"/>
                    </a:lnTo>
                    <a:lnTo>
                      <a:pt x="87" y="224"/>
                    </a:lnTo>
                    <a:lnTo>
                      <a:pt x="42" y="244"/>
                    </a:lnTo>
                    <a:lnTo>
                      <a:pt x="0" y="264"/>
                    </a:lnTo>
                    <a:lnTo>
                      <a:pt x="42" y="241"/>
                    </a:lnTo>
                    <a:lnTo>
                      <a:pt x="85" y="217"/>
                    </a:lnTo>
                    <a:lnTo>
                      <a:pt x="132" y="196"/>
                    </a:lnTo>
                    <a:lnTo>
                      <a:pt x="182" y="175"/>
                    </a:lnTo>
                    <a:lnTo>
                      <a:pt x="234" y="155"/>
                    </a:lnTo>
                    <a:lnTo>
                      <a:pt x="288" y="135"/>
                    </a:lnTo>
                    <a:lnTo>
                      <a:pt x="345" y="119"/>
                    </a:lnTo>
                    <a:lnTo>
                      <a:pt x="405" y="100"/>
                    </a:lnTo>
                    <a:lnTo>
                      <a:pt x="467" y="85"/>
                    </a:lnTo>
                    <a:lnTo>
                      <a:pt x="530" y="68"/>
                    </a:lnTo>
                    <a:lnTo>
                      <a:pt x="596" y="55"/>
                    </a:lnTo>
                    <a:lnTo>
                      <a:pt x="663" y="42"/>
                    </a:lnTo>
                    <a:lnTo>
                      <a:pt x="733" y="30"/>
                    </a:lnTo>
                    <a:lnTo>
                      <a:pt x="805" y="18"/>
                    </a:lnTo>
                    <a:lnTo>
                      <a:pt x="877" y="8"/>
                    </a:lnTo>
                    <a:lnTo>
                      <a:pt x="952" y="0"/>
                    </a:lnTo>
                    <a:lnTo>
                      <a:pt x="952" y="6"/>
                    </a:lnTo>
                    <a:lnTo>
                      <a:pt x="952" y="13"/>
                    </a:lnTo>
                    <a:lnTo>
                      <a:pt x="952" y="20"/>
                    </a:lnTo>
                    <a:lnTo>
                      <a:pt x="95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1" name="Freeform 134"/>
              <p:cNvSpPr>
                <a:spLocks/>
              </p:cNvSpPr>
              <p:nvPr/>
            </p:nvSpPr>
            <p:spPr bwMode="auto">
              <a:xfrm>
                <a:off x="5801" y="1808"/>
                <a:ext cx="1713" cy="252"/>
              </a:xfrm>
              <a:custGeom>
                <a:avLst/>
                <a:gdLst>
                  <a:gd name="T0" fmla="*/ 132 w 3249"/>
                  <a:gd name="T1" fmla="*/ 1 h 887"/>
                  <a:gd name="T2" fmla="*/ 130 w 3249"/>
                  <a:gd name="T3" fmla="*/ 1 h 887"/>
                  <a:gd name="T4" fmla="*/ 128 w 3249"/>
                  <a:gd name="T5" fmla="*/ 1 h 887"/>
                  <a:gd name="T6" fmla="*/ 125 w 3249"/>
                  <a:gd name="T7" fmla="*/ 1 h 887"/>
                  <a:gd name="T8" fmla="*/ 125 w 3249"/>
                  <a:gd name="T9" fmla="*/ 1 h 887"/>
                  <a:gd name="T10" fmla="*/ 124 w 3249"/>
                  <a:gd name="T11" fmla="*/ 1 h 887"/>
                  <a:gd name="T12" fmla="*/ 120 w 3249"/>
                  <a:gd name="T13" fmla="*/ 1 h 887"/>
                  <a:gd name="T14" fmla="*/ 116 w 3249"/>
                  <a:gd name="T15" fmla="*/ 1 h 887"/>
                  <a:gd name="T16" fmla="*/ 113 w 3249"/>
                  <a:gd name="T17" fmla="*/ 1 h 887"/>
                  <a:gd name="T18" fmla="*/ 109 w 3249"/>
                  <a:gd name="T19" fmla="*/ 1 h 887"/>
                  <a:gd name="T20" fmla="*/ 105 w 3249"/>
                  <a:gd name="T21" fmla="*/ 1 h 887"/>
                  <a:gd name="T22" fmla="*/ 98 w 3249"/>
                  <a:gd name="T23" fmla="*/ 1 h 887"/>
                  <a:gd name="T24" fmla="*/ 92 w 3249"/>
                  <a:gd name="T25" fmla="*/ 1 h 887"/>
                  <a:gd name="T26" fmla="*/ 87 w 3249"/>
                  <a:gd name="T27" fmla="*/ 1 h 887"/>
                  <a:gd name="T28" fmla="*/ 85 w 3249"/>
                  <a:gd name="T29" fmla="*/ 1 h 887"/>
                  <a:gd name="T30" fmla="*/ 85 w 3249"/>
                  <a:gd name="T31" fmla="*/ 2 h 887"/>
                  <a:gd name="T32" fmla="*/ 83 w 3249"/>
                  <a:gd name="T33" fmla="*/ 2 h 887"/>
                  <a:gd name="T34" fmla="*/ 79 w 3249"/>
                  <a:gd name="T35" fmla="*/ 2 h 887"/>
                  <a:gd name="T36" fmla="*/ 74 w 3249"/>
                  <a:gd name="T37" fmla="*/ 2 h 887"/>
                  <a:gd name="T38" fmla="*/ 69 w 3249"/>
                  <a:gd name="T39" fmla="*/ 2 h 887"/>
                  <a:gd name="T40" fmla="*/ 64 w 3249"/>
                  <a:gd name="T41" fmla="*/ 2 h 887"/>
                  <a:gd name="T42" fmla="*/ 60 w 3249"/>
                  <a:gd name="T43" fmla="*/ 2 h 887"/>
                  <a:gd name="T44" fmla="*/ 56 w 3249"/>
                  <a:gd name="T45" fmla="*/ 2 h 887"/>
                  <a:gd name="T46" fmla="*/ 52 w 3249"/>
                  <a:gd name="T47" fmla="*/ 2 h 887"/>
                  <a:gd name="T48" fmla="*/ 51 w 3249"/>
                  <a:gd name="T49" fmla="*/ 1 h 887"/>
                  <a:gd name="T50" fmla="*/ 50 w 3249"/>
                  <a:gd name="T51" fmla="*/ 1 h 887"/>
                  <a:gd name="T52" fmla="*/ 46 w 3249"/>
                  <a:gd name="T53" fmla="*/ 1 h 887"/>
                  <a:gd name="T54" fmla="*/ 42 w 3249"/>
                  <a:gd name="T55" fmla="*/ 1 h 887"/>
                  <a:gd name="T56" fmla="*/ 38 w 3249"/>
                  <a:gd name="T57" fmla="*/ 1 h 887"/>
                  <a:gd name="T58" fmla="*/ 35 w 3249"/>
                  <a:gd name="T59" fmla="*/ 1 h 887"/>
                  <a:gd name="T60" fmla="*/ 31 w 3249"/>
                  <a:gd name="T61" fmla="*/ 1 h 887"/>
                  <a:gd name="T62" fmla="*/ 24 w 3249"/>
                  <a:gd name="T63" fmla="*/ 1 h 887"/>
                  <a:gd name="T64" fmla="*/ 17 w 3249"/>
                  <a:gd name="T65" fmla="*/ 1 h 887"/>
                  <a:gd name="T66" fmla="*/ 13 w 3249"/>
                  <a:gd name="T67" fmla="*/ 1 h 887"/>
                  <a:gd name="T68" fmla="*/ 11 w 3249"/>
                  <a:gd name="T69" fmla="*/ 1 h 887"/>
                  <a:gd name="T70" fmla="*/ 11 w 3249"/>
                  <a:gd name="T71" fmla="*/ 1 h 887"/>
                  <a:gd name="T72" fmla="*/ 8 w 3249"/>
                  <a:gd name="T73" fmla="*/ 1 h 887"/>
                  <a:gd name="T74" fmla="*/ 4 w 3249"/>
                  <a:gd name="T75" fmla="*/ 1 h 887"/>
                  <a:gd name="T76" fmla="*/ 2 w 3249"/>
                  <a:gd name="T77" fmla="*/ 1 h 887"/>
                  <a:gd name="T78" fmla="*/ 1 w 3249"/>
                  <a:gd name="T79" fmla="*/ 1 h 887"/>
                  <a:gd name="T80" fmla="*/ 1 w 3249"/>
                  <a:gd name="T81" fmla="*/ 1 h 887"/>
                  <a:gd name="T82" fmla="*/ 2 w 3249"/>
                  <a:gd name="T83" fmla="*/ 1 h 887"/>
                  <a:gd name="T84" fmla="*/ 5 w 3249"/>
                  <a:gd name="T85" fmla="*/ 1 h 887"/>
                  <a:gd name="T86" fmla="*/ 9 w 3249"/>
                  <a:gd name="T87" fmla="*/ 0 h 887"/>
                  <a:gd name="T88" fmla="*/ 15 w 3249"/>
                  <a:gd name="T89" fmla="*/ 0 h 887"/>
                  <a:gd name="T90" fmla="*/ 21 w 3249"/>
                  <a:gd name="T91" fmla="*/ 0 h 887"/>
                  <a:gd name="T92" fmla="*/ 27 w 3249"/>
                  <a:gd name="T93" fmla="*/ 0 h 887"/>
                  <a:gd name="T94" fmla="*/ 35 w 3249"/>
                  <a:gd name="T95" fmla="*/ 0 h 887"/>
                  <a:gd name="T96" fmla="*/ 43 w 3249"/>
                  <a:gd name="T97" fmla="*/ 0 h 887"/>
                  <a:gd name="T98" fmla="*/ 47 w 3249"/>
                  <a:gd name="T99" fmla="*/ 0 h 887"/>
                  <a:gd name="T100" fmla="*/ 49 w 3249"/>
                  <a:gd name="T101" fmla="*/ 0 h 887"/>
                  <a:gd name="T102" fmla="*/ 53 w 3249"/>
                  <a:gd name="T103" fmla="*/ 0 h 887"/>
                  <a:gd name="T104" fmla="*/ 64 w 3249"/>
                  <a:gd name="T105" fmla="*/ 0 h 887"/>
                  <a:gd name="T106" fmla="*/ 75 w 3249"/>
                  <a:gd name="T107" fmla="*/ 0 h 887"/>
                  <a:gd name="T108" fmla="*/ 85 w 3249"/>
                  <a:gd name="T109" fmla="*/ 0 h 887"/>
                  <a:gd name="T110" fmla="*/ 91 w 3249"/>
                  <a:gd name="T111" fmla="*/ 0 h 887"/>
                  <a:gd name="T112" fmla="*/ 95 w 3249"/>
                  <a:gd name="T113" fmla="*/ 0 h 887"/>
                  <a:gd name="T114" fmla="*/ 107 w 3249"/>
                  <a:gd name="T115" fmla="*/ 0 h 887"/>
                  <a:gd name="T116" fmla="*/ 117 w 3249"/>
                  <a:gd name="T117" fmla="*/ 0 h 887"/>
                  <a:gd name="T118" fmla="*/ 126 w 3249"/>
                  <a:gd name="T119" fmla="*/ 1 h 887"/>
                  <a:gd name="T120" fmla="*/ 131 w 3249"/>
                  <a:gd name="T121" fmla="*/ 1 h 887"/>
                  <a:gd name="T122" fmla="*/ 132 w 3249"/>
                  <a:gd name="T123" fmla="*/ 1 h 8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9"/>
                  <a:gd name="T187" fmla="*/ 0 h 887"/>
                  <a:gd name="T188" fmla="*/ 3249 w 3249"/>
                  <a:gd name="T189" fmla="*/ 887 h 8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9" h="887">
                    <a:moveTo>
                      <a:pt x="3249" y="502"/>
                    </a:moveTo>
                    <a:lnTo>
                      <a:pt x="3247" y="551"/>
                    </a:lnTo>
                    <a:lnTo>
                      <a:pt x="3244" y="598"/>
                    </a:lnTo>
                    <a:lnTo>
                      <a:pt x="3237" y="641"/>
                    </a:lnTo>
                    <a:lnTo>
                      <a:pt x="3227" y="680"/>
                    </a:lnTo>
                    <a:lnTo>
                      <a:pt x="3216" y="716"/>
                    </a:lnTo>
                    <a:lnTo>
                      <a:pt x="3201" y="747"/>
                    </a:lnTo>
                    <a:lnTo>
                      <a:pt x="3184" y="770"/>
                    </a:lnTo>
                    <a:lnTo>
                      <a:pt x="3165" y="788"/>
                    </a:lnTo>
                    <a:lnTo>
                      <a:pt x="3155" y="795"/>
                    </a:lnTo>
                    <a:lnTo>
                      <a:pt x="3144" y="802"/>
                    </a:lnTo>
                    <a:lnTo>
                      <a:pt x="3132" y="808"/>
                    </a:lnTo>
                    <a:lnTo>
                      <a:pt x="3122" y="815"/>
                    </a:lnTo>
                    <a:lnTo>
                      <a:pt x="3109" y="820"/>
                    </a:lnTo>
                    <a:lnTo>
                      <a:pt x="3097" y="827"/>
                    </a:lnTo>
                    <a:lnTo>
                      <a:pt x="3085" y="834"/>
                    </a:lnTo>
                    <a:lnTo>
                      <a:pt x="3072" y="839"/>
                    </a:lnTo>
                    <a:lnTo>
                      <a:pt x="3075" y="815"/>
                    </a:lnTo>
                    <a:lnTo>
                      <a:pt x="3077" y="793"/>
                    </a:lnTo>
                    <a:lnTo>
                      <a:pt x="3077" y="770"/>
                    </a:lnTo>
                    <a:lnTo>
                      <a:pt x="3075" y="748"/>
                    </a:lnTo>
                    <a:lnTo>
                      <a:pt x="3070" y="700"/>
                    </a:lnTo>
                    <a:lnTo>
                      <a:pt x="3060" y="651"/>
                    </a:lnTo>
                    <a:lnTo>
                      <a:pt x="3047" y="604"/>
                    </a:lnTo>
                    <a:lnTo>
                      <a:pt x="3028" y="559"/>
                    </a:lnTo>
                    <a:lnTo>
                      <a:pt x="3005" y="516"/>
                    </a:lnTo>
                    <a:lnTo>
                      <a:pt x="2978" y="474"/>
                    </a:lnTo>
                    <a:lnTo>
                      <a:pt x="2946" y="435"/>
                    </a:lnTo>
                    <a:lnTo>
                      <a:pt x="2911" y="398"/>
                    </a:lnTo>
                    <a:lnTo>
                      <a:pt x="2893" y="382"/>
                    </a:lnTo>
                    <a:lnTo>
                      <a:pt x="2873" y="365"/>
                    </a:lnTo>
                    <a:lnTo>
                      <a:pt x="2854" y="350"/>
                    </a:lnTo>
                    <a:lnTo>
                      <a:pt x="2832" y="336"/>
                    </a:lnTo>
                    <a:lnTo>
                      <a:pt x="2812" y="323"/>
                    </a:lnTo>
                    <a:lnTo>
                      <a:pt x="2791" y="311"/>
                    </a:lnTo>
                    <a:lnTo>
                      <a:pt x="2769" y="300"/>
                    </a:lnTo>
                    <a:lnTo>
                      <a:pt x="2745" y="290"/>
                    </a:lnTo>
                    <a:lnTo>
                      <a:pt x="2724" y="281"/>
                    </a:lnTo>
                    <a:lnTo>
                      <a:pt x="2700" y="275"/>
                    </a:lnTo>
                    <a:lnTo>
                      <a:pt x="2677" y="268"/>
                    </a:lnTo>
                    <a:lnTo>
                      <a:pt x="2652" y="263"/>
                    </a:lnTo>
                    <a:lnTo>
                      <a:pt x="2628" y="258"/>
                    </a:lnTo>
                    <a:lnTo>
                      <a:pt x="2603" y="254"/>
                    </a:lnTo>
                    <a:lnTo>
                      <a:pt x="2580" y="253"/>
                    </a:lnTo>
                    <a:lnTo>
                      <a:pt x="2555" y="253"/>
                    </a:lnTo>
                    <a:lnTo>
                      <a:pt x="2505" y="256"/>
                    </a:lnTo>
                    <a:lnTo>
                      <a:pt x="2456" y="263"/>
                    </a:lnTo>
                    <a:lnTo>
                      <a:pt x="2409" y="275"/>
                    </a:lnTo>
                    <a:lnTo>
                      <a:pt x="2364" y="291"/>
                    </a:lnTo>
                    <a:lnTo>
                      <a:pt x="2322" y="313"/>
                    </a:lnTo>
                    <a:lnTo>
                      <a:pt x="2282" y="338"/>
                    </a:lnTo>
                    <a:lnTo>
                      <a:pt x="2247" y="367"/>
                    </a:lnTo>
                    <a:lnTo>
                      <a:pt x="2213" y="398"/>
                    </a:lnTo>
                    <a:lnTo>
                      <a:pt x="2183" y="434"/>
                    </a:lnTo>
                    <a:lnTo>
                      <a:pt x="2156" y="472"/>
                    </a:lnTo>
                    <a:lnTo>
                      <a:pt x="2133" y="512"/>
                    </a:lnTo>
                    <a:lnTo>
                      <a:pt x="2115" y="556"/>
                    </a:lnTo>
                    <a:lnTo>
                      <a:pt x="2101" y="601"/>
                    </a:lnTo>
                    <a:lnTo>
                      <a:pt x="2091" y="648"/>
                    </a:lnTo>
                    <a:lnTo>
                      <a:pt x="2086" y="698"/>
                    </a:lnTo>
                    <a:lnTo>
                      <a:pt x="2086" y="748"/>
                    </a:lnTo>
                    <a:lnTo>
                      <a:pt x="2090" y="783"/>
                    </a:lnTo>
                    <a:lnTo>
                      <a:pt x="2096" y="819"/>
                    </a:lnTo>
                    <a:lnTo>
                      <a:pt x="2105" y="854"/>
                    </a:lnTo>
                    <a:lnTo>
                      <a:pt x="2115" y="887"/>
                    </a:lnTo>
                    <a:lnTo>
                      <a:pt x="2088" y="885"/>
                    </a:lnTo>
                    <a:lnTo>
                      <a:pt x="2061" y="885"/>
                    </a:lnTo>
                    <a:lnTo>
                      <a:pt x="2033" y="884"/>
                    </a:lnTo>
                    <a:lnTo>
                      <a:pt x="2006" y="882"/>
                    </a:lnTo>
                    <a:lnTo>
                      <a:pt x="1977" y="880"/>
                    </a:lnTo>
                    <a:lnTo>
                      <a:pt x="1949" y="880"/>
                    </a:lnTo>
                    <a:lnTo>
                      <a:pt x="1922" y="879"/>
                    </a:lnTo>
                    <a:lnTo>
                      <a:pt x="1894" y="877"/>
                    </a:lnTo>
                    <a:lnTo>
                      <a:pt x="1865" y="877"/>
                    </a:lnTo>
                    <a:lnTo>
                      <a:pt x="1837" y="875"/>
                    </a:lnTo>
                    <a:lnTo>
                      <a:pt x="1808" y="875"/>
                    </a:lnTo>
                    <a:lnTo>
                      <a:pt x="1778" y="875"/>
                    </a:lnTo>
                    <a:lnTo>
                      <a:pt x="1750" y="874"/>
                    </a:lnTo>
                    <a:lnTo>
                      <a:pt x="1721" y="874"/>
                    </a:lnTo>
                    <a:lnTo>
                      <a:pt x="1691" y="874"/>
                    </a:lnTo>
                    <a:lnTo>
                      <a:pt x="1663" y="874"/>
                    </a:lnTo>
                    <a:lnTo>
                      <a:pt x="1636" y="874"/>
                    </a:lnTo>
                    <a:lnTo>
                      <a:pt x="1609" y="874"/>
                    </a:lnTo>
                    <a:lnTo>
                      <a:pt x="1581" y="874"/>
                    </a:lnTo>
                    <a:lnTo>
                      <a:pt x="1554" y="874"/>
                    </a:lnTo>
                    <a:lnTo>
                      <a:pt x="1529" y="875"/>
                    </a:lnTo>
                    <a:lnTo>
                      <a:pt x="1502" y="875"/>
                    </a:lnTo>
                    <a:lnTo>
                      <a:pt x="1475" y="875"/>
                    </a:lnTo>
                    <a:lnTo>
                      <a:pt x="1449" y="875"/>
                    </a:lnTo>
                    <a:lnTo>
                      <a:pt x="1424" y="877"/>
                    </a:lnTo>
                    <a:lnTo>
                      <a:pt x="1397" y="877"/>
                    </a:lnTo>
                    <a:lnTo>
                      <a:pt x="1372" y="877"/>
                    </a:lnTo>
                    <a:lnTo>
                      <a:pt x="1345" y="879"/>
                    </a:lnTo>
                    <a:lnTo>
                      <a:pt x="1320" y="879"/>
                    </a:lnTo>
                    <a:lnTo>
                      <a:pt x="1293" y="879"/>
                    </a:lnTo>
                    <a:lnTo>
                      <a:pt x="1268" y="880"/>
                    </a:lnTo>
                    <a:lnTo>
                      <a:pt x="1243" y="880"/>
                    </a:lnTo>
                    <a:lnTo>
                      <a:pt x="1248" y="849"/>
                    </a:lnTo>
                    <a:lnTo>
                      <a:pt x="1253" y="815"/>
                    </a:lnTo>
                    <a:lnTo>
                      <a:pt x="1255" y="782"/>
                    </a:lnTo>
                    <a:lnTo>
                      <a:pt x="1253" y="748"/>
                    </a:lnTo>
                    <a:lnTo>
                      <a:pt x="1248" y="700"/>
                    </a:lnTo>
                    <a:lnTo>
                      <a:pt x="1238" y="651"/>
                    </a:lnTo>
                    <a:lnTo>
                      <a:pt x="1224" y="604"/>
                    </a:lnTo>
                    <a:lnTo>
                      <a:pt x="1206" y="559"/>
                    </a:lnTo>
                    <a:lnTo>
                      <a:pt x="1183" y="516"/>
                    </a:lnTo>
                    <a:lnTo>
                      <a:pt x="1156" y="474"/>
                    </a:lnTo>
                    <a:lnTo>
                      <a:pt x="1124" y="435"/>
                    </a:lnTo>
                    <a:lnTo>
                      <a:pt x="1089" y="398"/>
                    </a:lnTo>
                    <a:lnTo>
                      <a:pt x="1070" y="382"/>
                    </a:lnTo>
                    <a:lnTo>
                      <a:pt x="1050" y="365"/>
                    </a:lnTo>
                    <a:lnTo>
                      <a:pt x="1030" y="350"/>
                    </a:lnTo>
                    <a:lnTo>
                      <a:pt x="1010" y="336"/>
                    </a:lnTo>
                    <a:lnTo>
                      <a:pt x="988" y="323"/>
                    </a:lnTo>
                    <a:lnTo>
                      <a:pt x="968" y="311"/>
                    </a:lnTo>
                    <a:lnTo>
                      <a:pt x="945" y="300"/>
                    </a:lnTo>
                    <a:lnTo>
                      <a:pt x="923" y="290"/>
                    </a:lnTo>
                    <a:lnTo>
                      <a:pt x="900" y="281"/>
                    </a:lnTo>
                    <a:lnTo>
                      <a:pt x="878" y="275"/>
                    </a:lnTo>
                    <a:lnTo>
                      <a:pt x="855" y="268"/>
                    </a:lnTo>
                    <a:lnTo>
                      <a:pt x="830" y="263"/>
                    </a:lnTo>
                    <a:lnTo>
                      <a:pt x="806" y="258"/>
                    </a:lnTo>
                    <a:lnTo>
                      <a:pt x="781" y="254"/>
                    </a:lnTo>
                    <a:lnTo>
                      <a:pt x="758" y="253"/>
                    </a:lnTo>
                    <a:lnTo>
                      <a:pt x="732" y="253"/>
                    </a:lnTo>
                    <a:lnTo>
                      <a:pt x="682" y="256"/>
                    </a:lnTo>
                    <a:lnTo>
                      <a:pt x="634" y="263"/>
                    </a:lnTo>
                    <a:lnTo>
                      <a:pt x="587" y="275"/>
                    </a:lnTo>
                    <a:lnTo>
                      <a:pt x="542" y="291"/>
                    </a:lnTo>
                    <a:lnTo>
                      <a:pt x="500" y="313"/>
                    </a:lnTo>
                    <a:lnTo>
                      <a:pt x="460" y="338"/>
                    </a:lnTo>
                    <a:lnTo>
                      <a:pt x="425" y="367"/>
                    </a:lnTo>
                    <a:lnTo>
                      <a:pt x="391" y="398"/>
                    </a:lnTo>
                    <a:lnTo>
                      <a:pt x="361" y="434"/>
                    </a:lnTo>
                    <a:lnTo>
                      <a:pt x="334" y="472"/>
                    </a:lnTo>
                    <a:lnTo>
                      <a:pt x="311" y="512"/>
                    </a:lnTo>
                    <a:lnTo>
                      <a:pt x="292" y="556"/>
                    </a:lnTo>
                    <a:lnTo>
                      <a:pt x="279" y="601"/>
                    </a:lnTo>
                    <a:lnTo>
                      <a:pt x="269" y="648"/>
                    </a:lnTo>
                    <a:lnTo>
                      <a:pt x="264" y="698"/>
                    </a:lnTo>
                    <a:lnTo>
                      <a:pt x="264" y="748"/>
                    </a:lnTo>
                    <a:lnTo>
                      <a:pt x="266" y="770"/>
                    </a:lnTo>
                    <a:lnTo>
                      <a:pt x="269" y="790"/>
                    </a:lnTo>
                    <a:lnTo>
                      <a:pt x="272" y="812"/>
                    </a:lnTo>
                    <a:lnTo>
                      <a:pt x="277" y="834"/>
                    </a:lnTo>
                    <a:lnTo>
                      <a:pt x="247" y="824"/>
                    </a:lnTo>
                    <a:lnTo>
                      <a:pt x="217" y="814"/>
                    </a:lnTo>
                    <a:lnTo>
                      <a:pt x="190" y="802"/>
                    </a:lnTo>
                    <a:lnTo>
                      <a:pt x="165" y="790"/>
                    </a:lnTo>
                    <a:lnTo>
                      <a:pt x="140" y="777"/>
                    </a:lnTo>
                    <a:lnTo>
                      <a:pt x="117" y="762"/>
                    </a:lnTo>
                    <a:lnTo>
                      <a:pt x="97" y="747"/>
                    </a:lnTo>
                    <a:lnTo>
                      <a:pt x="77" y="731"/>
                    </a:lnTo>
                    <a:lnTo>
                      <a:pt x="63" y="718"/>
                    </a:lnTo>
                    <a:lnTo>
                      <a:pt x="51" y="698"/>
                    </a:lnTo>
                    <a:lnTo>
                      <a:pt x="40" y="675"/>
                    </a:lnTo>
                    <a:lnTo>
                      <a:pt x="30" y="648"/>
                    </a:lnTo>
                    <a:lnTo>
                      <a:pt x="21" y="618"/>
                    </a:lnTo>
                    <a:lnTo>
                      <a:pt x="13" y="583"/>
                    </a:lnTo>
                    <a:lnTo>
                      <a:pt x="6" y="547"/>
                    </a:lnTo>
                    <a:lnTo>
                      <a:pt x="3" y="509"/>
                    </a:lnTo>
                    <a:lnTo>
                      <a:pt x="0" y="470"/>
                    </a:lnTo>
                    <a:lnTo>
                      <a:pt x="0" y="435"/>
                    </a:lnTo>
                    <a:lnTo>
                      <a:pt x="3" y="403"/>
                    </a:lnTo>
                    <a:lnTo>
                      <a:pt x="6" y="373"/>
                    </a:lnTo>
                    <a:lnTo>
                      <a:pt x="23" y="357"/>
                    </a:lnTo>
                    <a:lnTo>
                      <a:pt x="40" y="340"/>
                    </a:lnTo>
                    <a:lnTo>
                      <a:pt x="60" y="325"/>
                    </a:lnTo>
                    <a:lnTo>
                      <a:pt x="80" y="308"/>
                    </a:lnTo>
                    <a:lnTo>
                      <a:pt x="102" y="293"/>
                    </a:lnTo>
                    <a:lnTo>
                      <a:pt x="125" y="278"/>
                    </a:lnTo>
                    <a:lnTo>
                      <a:pt x="150" y="263"/>
                    </a:lnTo>
                    <a:lnTo>
                      <a:pt x="177" y="248"/>
                    </a:lnTo>
                    <a:lnTo>
                      <a:pt x="204" y="233"/>
                    </a:lnTo>
                    <a:lnTo>
                      <a:pt x="234" y="219"/>
                    </a:lnTo>
                    <a:lnTo>
                      <a:pt x="264" y="206"/>
                    </a:lnTo>
                    <a:lnTo>
                      <a:pt x="296" y="193"/>
                    </a:lnTo>
                    <a:lnTo>
                      <a:pt x="328" y="179"/>
                    </a:lnTo>
                    <a:lnTo>
                      <a:pt x="361" y="166"/>
                    </a:lnTo>
                    <a:lnTo>
                      <a:pt x="396" y="152"/>
                    </a:lnTo>
                    <a:lnTo>
                      <a:pt x="433" y="141"/>
                    </a:lnTo>
                    <a:lnTo>
                      <a:pt x="471" y="129"/>
                    </a:lnTo>
                    <a:lnTo>
                      <a:pt x="510" y="117"/>
                    </a:lnTo>
                    <a:lnTo>
                      <a:pt x="548" y="107"/>
                    </a:lnTo>
                    <a:lnTo>
                      <a:pt x="590" y="95"/>
                    </a:lnTo>
                    <a:lnTo>
                      <a:pt x="632" y="85"/>
                    </a:lnTo>
                    <a:lnTo>
                      <a:pt x="674" y="75"/>
                    </a:lnTo>
                    <a:lnTo>
                      <a:pt x="717" y="65"/>
                    </a:lnTo>
                    <a:lnTo>
                      <a:pt x="763" y="57"/>
                    </a:lnTo>
                    <a:lnTo>
                      <a:pt x="808" y="49"/>
                    </a:lnTo>
                    <a:lnTo>
                      <a:pt x="855" y="40"/>
                    </a:lnTo>
                    <a:lnTo>
                      <a:pt x="903" y="32"/>
                    </a:lnTo>
                    <a:lnTo>
                      <a:pt x="952" y="25"/>
                    </a:lnTo>
                    <a:lnTo>
                      <a:pt x="1000" y="18"/>
                    </a:lnTo>
                    <a:lnTo>
                      <a:pt x="1050" y="12"/>
                    </a:lnTo>
                    <a:lnTo>
                      <a:pt x="1101" y="5"/>
                    </a:lnTo>
                    <a:lnTo>
                      <a:pt x="1152" y="0"/>
                    </a:lnTo>
                    <a:lnTo>
                      <a:pt x="1157" y="7"/>
                    </a:lnTo>
                    <a:lnTo>
                      <a:pt x="1164" y="15"/>
                    </a:lnTo>
                    <a:lnTo>
                      <a:pt x="1171" y="22"/>
                    </a:lnTo>
                    <a:lnTo>
                      <a:pt x="1179" y="30"/>
                    </a:lnTo>
                    <a:lnTo>
                      <a:pt x="1188" y="37"/>
                    </a:lnTo>
                    <a:lnTo>
                      <a:pt x="1198" y="44"/>
                    </a:lnTo>
                    <a:lnTo>
                      <a:pt x="1208" y="50"/>
                    </a:lnTo>
                    <a:lnTo>
                      <a:pt x="1219" y="57"/>
                    </a:lnTo>
                    <a:lnTo>
                      <a:pt x="1263" y="77"/>
                    </a:lnTo>
                    <a:lnTo>
                      <a:pt x="1313" y="95"/>
                    </a:lnTo>
                    <a:lnTo>
                      <a:pt x="1370" y="110"/>
                    </a:lnTo>
                    <a:lnTo>
                      <a:pt x="1432" y="122"/>
                    </a:lnTo>
                    <a:lnTo>
                      <a:pt x="1499" y="131"/>
                    </a:lnTo>
                    <a:lnTo>
                      <a:pt x="1567" y="139"/>
                    </a:lnTo>
                    <a:lnTo>
                      <a:pt x="1639" y="142"/>
                    </a:lnTo>
                    <a:lnTo>
                      <a:pt x="1713" y="144"/>
                    </a:lnTo>
                    <a:lnTo>
                      <a:pt x="1785" y="142"/>
                    </a:lnTo>
                    <a:lnTo>
                      <a:pt x="1855" y="139"/>
                    </a:lnTo>
                    <a:lnTo>
                      <a:pt x="1924" y="131"/>
                    </a:lnTo>
                    <a:lnTo>
                      <a:pt x="1989" y="122"/>
                    </a:lnTo>
                    <a:lnTo>
                      <a:pt x="2051" y="110"/>
                    </a:lnTo>
                    <a:lnTo>
                      <a:pt x="2106" y="95"/>
                    </a:lnTo>
                    <a:lnTo>
                      <a:pt x="2155" y="77"/>
                    </a:lnTo>
                    <a:lnTo>
                      <a:pt x="2195" y="57"/>
                    </a:lnTo>
                    <a:lnTo>
                      <a:pt x="2208" y="49"/>
                    </a:lnTo>
                    <a:lnTo>
                      <a:pt x="2222" y="39"/>
                    </a:lnTo>
                    <a:lnTo>
                      <a:pt x="2232" y="30"/>
                    </a:lnTo>
                    <a:lnTo>
                      <a:pt x="2242" y="20"/>
                    </a:lnTo>
                    <a:lnTo>
                      <a:pt x="2250" y="20"/>
                    </a:lnTo>
                    <a:lnTo>
                      <a:pt x="2324" y="32"/>
                    </a:lnTo>
                    <a:lnTo>
                      <a:pt x="2397" y="45"/>
                    </a:lnTo>
                    <a:lnTo>
                      <a:pt x="2471" y="60"/>
                    </a:lnTo>
                    <a:lnTo>
                      <a:pt x="2543" y="77"/>
                    </a:lnTo>
                    <a:lnTo>
                      <a:pt x="2613" y="94"/>
                    </a:lnTo>
                    <a:lnTo>
                      <a:pt x="2682" y="114"/>
                    </a:lnTo>
                    <a:lnTo>
                      <a:pt x="2749" y="134"/>
                    </a:lnTo>
                    <a:lnTo>
                      <a:pt x="2812" y="156"/>
                    </a:lnTo>
                    <a:lnTo>
                      <a:pt x="2876" y="177"/>
                    </a:lnTo>
                    <a:lnTo>
                      <a:pt x="2935" y="203"/>
                    </a:lnTo>
                    <a:lnTo>
                      <a:pt x="2991" y="226"/>
                    </a:lnTo>
                    <a:lnTo>
                      <a:pt x="3045" y="253"/>
                    </a:lnTo>
                    <a:lnTo>
                      <a:pt x="3097" y="278"/>
                    </a:lnTo>
                    <a:lnTo>
                      <a:pt x="3142" y="305"/>
                    </a:lnTo>
                    <a:lnTo>
                      <a:pt x="3186" y="331"/>
                    </a:lnTo>
                    <a:lnTo>
                      <a:pt x="3224" y="360"/>
                    </a:lnTo>
                    <a:lnTo>
                      <a:pt x="3227" y="355"/>
                    </a:lnTo>
                    <a:lnTo>
                      <a:pt x="3236" y="387"/>
                    </a:lnTo>
                    <a:lnTo>
                      <a:pt x="3242" y="423"/>
                    </a:lnTo>
                    <a:lnTo>
                      <a:pt x="3247" y="462"/>
                    </a:lnTo>
                    <a:lnTo>
                      <a:pt x="3249" y="50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2" name="Freeform 135"/>
              <p:cNvSpPr>
                <a:spLocks/>
              </p:cNvSpPr>
              <p:nvPr/>
            </p:nvSpPr>
            <p:spPr bwMode="auto">
              <a:xfrm>
                <a:off x="6544" y="1687"/>
                <a:ext cx="35" cy="28"/>
              </a:xfrm>
              <a:custGeom>
                <a:avLst/>
                <a:gdLst>
                  <a:gd name="T0" fmla="*/ 1 w 67"/>
                  <a:gd name="T1" fmla="*/ 0 h 101"/>
                  <a:gd name="T2" fmla="*/ 1 w 67"/>
                  <a:gd name="T3" fmla="*/ 0 h 101"/>
                  <a:gd name="T4" fmla="*/ 1 w 67"/>
                  <a:gd name="T5" fmla="*/ 0 h 101"/>
                  <a:gd name="T6" fmla="*/ 1 w 67"/>
                  <a:gd name="T7" fmla="*/ 0 h 101"/>
                  <a:gd name="T8" fmla="*/ 1 w 67"/>
                  <a:gd name="T9" fmla="*/ 0 h 101"/>
                  <a:gd name="T10" fmla="*/ 1 w 67"/>
                  <a:gd name="T11" fmla="*/ 0 h 101"/>
                  <a:gd name="T12" fmla="*/ 2 w 67"/>
                  <a:gd name="T13" fmla="*/ 0 h 101"/>
                  <a:gd name="T14" fmla="*/ 2 w 67"/>
                  <a:gd name="T15" fmla="*/ 0 h 101"/>
                  <a:gd name="T16" fmla="*/ 2 w 67"/>
                  <a:gd name="T17" fmla="*/ 0 h 101"/>
                  <a:gd name="T18" fmla="*/ 2 w 67"/>
                  <a:gd name="T19" fmla="*/ 0 h 101"/>
                  <a:gd name="T20" fmla="*/ 2 w 67"/>
                  <a:gd name="T21" fmla="*/ 0 h 101"/>
                  <a:gd name="T22" fmla="*/ 2 w 67"/>
                  <a:gd name="T23" fmla="*/ 0 h 101"/>
                  <a:gd name="T24" fmla="*/ 2 w 67"/>
                  <a:gd name="T25" fmla="*/ 0 h 101"/>
                  <a:gd name="T26" fmla="*/ 2 w 67"/>
                  <a:gd name="T27" fmla="*/ 0 h 101"/>
                  <a:gd name="T28" fmla="*/ 2 w 67"/>
                  <a:gd name="T29" fmla="*/ 0 h 101"/>
                  <a:gd name="T30" fmla="*/ 1 w 67"/>
                  <a:gd name="T31" fmla="*/ 0 h 101"/>
                  <a:gd name="T32" fmla="*/ 1 w 67"/>
                  <a:gd name="T33" fmla="*/ 0 h 101"/>
                  <a:gd name="T34" fmla="*/ 1 w 67"/>
                  <a:gd name="T35" fmla="*/ 0 h 101"/>
                  <a:gd name="T36" fmla="*/ 1 w 67"/>
                  <a:gd name="T37" fmla="*/ 0 h 101"/>
                  <a:gd name="T38" fmla="*/ 0 w 67"/>
                  <a:gd name="T39" fmla="*/ 0 h 101"/>
                  <a:gd name="T40" fmla="*/ 0 w 67"/>
                  <a:gd name="T41" fmla="*/ 0 h 101"/>
                  <a:gd name="T42" fmla="*/ 1 w 67"/>
                  <a:gd name="T43" fmla="*/ 0 h 101"/>
                  <a:gd name="T44" fmla="*/ 1 w 67"/>
                  <a:gd name="T45" fmla="*/ 0 h 101"/>
                  <a:gd name="T46" fmla="*/ 1 w 67"/>
                  <a:gd name="T47" fmla="*/ 0 h 101"/>
                  <a:gd name="T48" fmla="*/ 1 w 67"/>
                  <a:gd name="T49" fmla="*/ 0 h 101"/>
                  <a:gd name="T50" fmla="*/ 1 w 67"/>
                  <a:gd name="T51" fmla="*/ 0 h 101"/>
                  <a:gd name="T52" fmla="*/ 1 w 67"/>
                  <a:gd name="T53" fmla="*/ 0 h 101"/>
                  <a:gd name="T54" fmla="*/ 1 w 67"/>
                  <a:gd name="T55" fmla="*/ 0 h 101"/>
                  <a:gd name="T56" fmla="*/ 1 w 67"/>
                  <a:gd name="T57" fmla="*/ 0 h 101"/>
                  <a:gd name="T58" fmla="*/ 1 w 67"/>
                  <a:gd name="T59" fmla="*/ 0 h 101"/>
                  <a:gd name="T60" fmla="*/ 1 w 67"/>
                  <a:gd name="T61" fmla="*/ 0 h 101"/>
                  <a:gd name="T62" fmla="*/ 1 w 67"/>
                  <a:gd name="T63" fmla="*/ 0 h 101"/>
                  <a:gd name="T64" fmla="*/ 2 w 67"/>
                  <a:gd name="T65" fmla="*/ 0 h 101"/>
                  <a:gd name="T66" fmla="*/ 2 w 67"/>
                  <a:gd name="T67" fmla="*/ 0 h 101"/>
                  <a:gd name="T68" fmla="*/ 2 w 67"/>
                  <a:gd name="T69" fmla="*/ 0 h 101"/>
                  <a:gd name="T70" fmla="*/ 3 w 67"/>
                  <a:gd name="T71" fmla="*/ 0 h 101"/>
                  <a:gd name="T72" fmla="*/ 3 w 67"/>
                  <a:gd name="T73" fmla="*/ 0 h 101"/>
                  <a:gd name="T74" fmla="*/ 3 w 67"/>
                  <a:gd name="T75" fmla="*/ 0 h 101"/>
                  <a:gd name="T76" fmla="*/ 2 w 67"/>
                  <a:gd name="T77" fmla="*/ 0 h 101"/>
                  <a:gd name="T78" fmla="*/ 2 w 67"/>
                  <a:gd name="T79" fmla="*/ 0 h 101"/>
                  <a:gd name="T80" fmla="*/ 1 w 67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1"/>
                  <a:gd name="T125" fmla="*/ 67 w 67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1">
                    <a:moveTo>
                      <a:pt x="27" y="0"/>
                    </a:moveTo>
                    <a:lnTo>
                      <a:pt x="25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27" y="8"/>
                    </a:lnTo>
                    <a:lnTo>
                      <a:pt x="37" y="20"/>
                    </a:lnTo>
                    <a:lnTo>
                      <a:pt x="43" y="34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2" y="50"/>
                    </a:lnTo>
                    <a:lnTo>
                      <a:pt x="37" y="44"/>
                    </a:lnTo>
                    <a:lnTo>
                      <a:pt x="28" y="39"/>
                    </a:lnTo>
                    <a:lnTo>
                      <a:pt x="22" y="37"/>
                    </a:lnTo>
                    <a:lnTo>
                      <a:pt x="11" y="40"/>
                    </a:lnTo>
                    <a:lnTo>
                      <a:pt x="5" y="47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3" y="80"/>
                    </a:lnTo>
                    <a:lnTo>
                      <a:pt x="8" y="90"/>
                    </a:lnTo>
                    <a:lnTo>
                      <a:pt x="15" y="97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7"/>
                    </a:lnTo>
                    <a:lnTo>
                      <a:pt x="58" y="85"/>
                    </a:lnTo>
                    <a:lnTo>
                      <a:pt x="65" y="70"/>
                    </a:lnTo>
                    <a:lnTo>
                      <a:pt x="67" y="50"/>
                    </a:lnTo>
                    <a:lnTo>
                      <a:pt x="63" y="30"/>
                    </a:lnTo>
                    <a:lnTo>
                      <a:pt x="53" y="15"/>
                    </a:lnTo>
                    <a:lnTo>
                      <a:pt x="4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3" name="Freeform 136"/>
              <p:cNvSpPr>
                <a:spLocks/>
              </p:cNvSpPr>
              <p:nvPr/>
            </p:nvSpPr>
            <p:spPr bwMode="auto">
              <a:xfrm>
                <a:off x="6636" y="1688"/>
                <a:ext cx="35" cy="28"/>
              </a:xfrm>
              <a:custGeom>
                <a:avLst/>
                <a:gdLst>
                  <a:gd name="T0" fmla="*/ 1 w 65"/>
                  <a:gd name="T1" fmla="*/ 0 h 101"/>
                  <a:gd name="T2" fmla="*/ 1 w 65"/>
                  <a:gd name="T3" fmla="*/ 0 h 101"/>
                  <a:gd name="T4" fmla="*/ 1 w 65"/>
                  <a:gd name="T5" fmla="*/ 0 h 101"/>
                  <a:gd name="T6" fmla="*/ 1 w 65"/>
                  <a:gd name="T7" fmla="*/ 0 h 101"/>
                  <a:gd name="T8" fmla="*/ 1 w 65"/>
                  <a:gd name="T9" fmla="*/ 0 h 101"/>
                  <a:gd name="T10" fmla="*/ 1 w 65"/>
                  <a:gd name="T11" fmla="*/ 0 h 101"/>
                  <a:gd name="T12" fmla="*/ 2 w 65"/>
                  <a:gd name="T13" fmla="*/ 0 h 101"/>
                  <a:gd name="T14" fmla="*/ 2 w 65"/>
                  <a:gd name="T15" fmla="*/ 0 h 101"/>
                  <a:gd name="T16" fmla="*/ 2 w 65"/>
                  <a:gd name="T17" fmla="*/ 0 h 101"/>
                  <a:gd name="T18" fmla="*/ 2 w 65"/>
                  <a:gd name="T19" fmla="*/ 0 h 101"/>
                  <a:gd name="T20" fmla="*/ 3 w 65"/>
                  <a:gd name="T21" fmla="*/ 0 h 101"/>
                  <a:gd name="T22" fmla="*/ 3 w 65"/>
                  <a:gd name="T23" fmla="*/ 0 h 101"/>
                  <a:gd name="T24" fmla="*/ 3 w 65"/>
                  <a:gd name="T25" fmla="*/ 0 h 101"/>
                  <a:gd name="T26" fmla="*/ 3 w 65"/>
                  <a:gd name="T27" fmla="*/ 0 h 101"/>
                  <a:gd name="T28" fmla="*/ 3 w 65"/>
                  <a:gd name="T29" fmla="*/ 0 h 101"/>
                  <a:gd name="T30" fmla="*/ 2 w 65"/>
                  <a:gd name="T31" fmla="*/ 0 h 101"/>
                  <a:gd name="T32" fmla="*/ 1 w 65"/>
                  <a:gd name="T33" fmla="*/ 0 h 101"/>
                  <a:gd name="T34" fmla="*/ 1 w 65"/>
                  <a:gd name="T35" fmla="*/ 0 h 101"/>
                  <a:gd name="T36" fmla="*/ 1 w 65"/>
                  <a:gd name="T37" fmla="*/ 0 h 101"/>
                  <a:gd name="T38" fmla="*/ 1 w 65"/>
                  <a:gd name="T39" fmla="*/ 0 h 101"/>
                  <a:gd name="T40" fmla="*/ 1 w 65"/>
                  <a:gd name="T41" fmla="*/ 0 h 101"/>
                  <a:gd name="T42" fmla="*/ 1 w 65"/>
                  <a:gd name="T43" fmla="*/ 0 h 101"/>
                  <a:gd name="T44" fmla="*/ 2 w 65"/>
                  <a:gd name="T45" fmla="*/ 0 h 101"/>
                  <a:gd name="T46" fmla="*/ 2 w 65"/>
                  <a:gd name="T47" fmla="*/ 0 h 101"/>
                  <a:gd name="T48" fmla="*/ 2 w 65"/>
                  <a:gd name="T49" fmla="*/ 0 h 101"/>
                  <a:gd name="T50" fmla="*/ 2 w 65"/>
                  <a:gd name="T51" fmla="*/ 0 h 101"/>
                  <a:gd name="T52" fmla="*/ 2 w 65"/>
                  <a:gd name="T53" fmla="*/ 0 h 101"/>
                  <a:gd name="T54" fmla="*/ 2 w 65"/>
                  <a:gd name="T55" fmla="*/ 0 h 101"/>
                  <a:gd name="T56" fmla="*/ 2 w 65"/>
                  <a:gd name="T57" fmla="*/ 0 h 101"/>
                  <a:gd name="T58" fmla="*/ 2 w 65"/>
                  <a:gd name="T59" fmla="*/ 0 h 101"/>
                  <a:gd name="T60" fmla="*/ 2 w 65"/>
                  <a:gd name="T61" fmla="*/ 0 h 101"/>
                  <a:gd name="T62" fmla="*/ 2 w 65"/>
                  <a:gd name="T63" fmla="*/ 0 h 101"/>
                  <a:gd name="T64" fmla="*/ 1 w 65"/>
                  <a:gd name="T65" fmla="*/ 0 h 101"/>
                  <a:gd name="T66" fmla="*/ 1 w 65"/>
                  <a:gd name="T67" fmla="*/ 0 h 101"/>
                  <a:gd name="T68" fmla="*/ 1 w 65"/>
                  <a:gd name="T69" fmla="*/ 0 h 101"/>
                  <a:gd name="T70" fmla="*/ 1 w 65"/>
                  <a:gd name="T71" fmla="*/ 0 h 101"/>
                  <a:gd name="T72" fmla="*/ 0 w 65"/>
                  <a:gd name="T73" fmla="*/ 0 h 101"/>
                  <a:gd name="T74" fmla="*/ 1 w 65"/>
                  <a:gd name="T75" fmla="*/ 0 h 101"/>
                  <a:gd name="T76" fmla="*/ 1 w 65"/>
                  <a:gd name="T77" fmla="*/ 0 h 101"/>
                  <a:gd name="T78" fmla="*/ 1 w 65"/>
                  <a:gd name="T79" fmla="*/ 0 h 101"/>
                  <a:gd name="T80" fmla="*/ 1 w 65"/>
                  <a:gd name="T81" fmla="*/ 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"/>
                  <a:gd name="T124" fmla="*/ 0 h 101"/>
                  <a:gd name="T125" fmla="*/ 65 w 65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" h="101">
                    <a:moveTo>
                      <a:pt x="25" y="99"/>
                    </a:moveTo>
                    <a:lnTo>
                      <a:pt x="25" y="99"/>
                    </a:lnTo>
                    <a:lnTo>
                      <a:pt x="27" y="99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47" y="98"/>
                    </a:lnTo>
                    <a:lnTo>
                      <a:pt x="57" y="86"/>
                    </a:lnTo>
                    <a:lnTo>
                      <a:pt x="63" y="69"/>
                    </a:lnTo>
                    <a:lnTo>
                      <a:pt x="65" y="51"/>
                    </a:lnTo>
                    <a:lnTo>
                      <a:pt x="62" y="31"/>
                    </a:lnTo>
                    <a:lnTo>
                      <a:pt x="53" y="15"/>
                    </a:lnTo>
                    <a:lnTo>
                      <a:pt x="42" y="4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27" y="9"/>
                    </a:lnTo>
                    <a:lnTo>
                      <a:pt x="37" y="21"/>
                    </a:lnTo>
                    <a:lnTo>
                      <a:pt x="43" y="34"/>
                    </a:lnTo>
                    <a:lnTo>
                      <a:pt x="45" y="51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5" y="59"/>
                    </a:lnTo>
                    <a:lnTo>
                      <a:pt x="42" y="51"/>
                    </a:lnTo>
                    <a:lnTo>
                      <a:pt x="37" y="44"/>
                    </a:lnTo>
                    <a:lnTo>
                      <a:pt x="30" y="39"/>
                    </a:lnTo>
                    <a:lnTo>
                      <a:pt x="22" y="37"/>
                    </a:lnTo>
                    <a:lnTo>
                      <a:pt x="13" y="39"/>
                    </a:lnTo>
                    <a:lnTo>
                      <a:pt x="6" y="46"/>
                    </a:lnTo>
                    <a:lnTo>
                      <a:pt x="1" y="56"/>
                    </a:lnTo>
                    <a:lnTo>
                      <a:pt x="0" y="69"/>
                    </a:lnTo>
                    <a:lnTo>
                      <a:pt x="3" y="81"/>
                    </a:lnTo>
                    <a:lnTo>
                      <a:pt x="8" y="91"/>
                    </a:lnTo>
                    <a:lnTo>
                      <a:pt x="15" y="98"/>
                    </a:lnTo>
                    <a:lnTo>
                      <a:pt x="25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4" name="Freeform 137"/>
              <p:cNvSpPr>
                <a:spLocks/>
              </p:cNvSpPr>
              <p:nvPr/>
            </p:nvSpPr>
            <p:spPr bwMode="auto">
              <a:xfrm>
                <a:off x="6055" y="1944"/>
                <a:ext cx="311" cy="167"/>
              </a:xfrm>
              <a:custGeom>
                <a:avLst/>
                <a:gdLst>
                  <a:gd name="T0" fmla="*/ 10 w 591"/>
                  <a:gd name="T1" fmla="*/ 0 h 589"/>
                  <a:gd name="T2" fmla="*/ 8 w 591"/>
                  <a:gd name="T3" fmla="*/ 0 h 589"/>
                  <a:gd name="T4" fmla="*/ 6 w 591"/>
                  <a:gd name="T5" fmla="*/ 0 h 589"/>
                  <a:gd name="T6" fmla="*/ 4 w 591"/>
                  <a:gd name="T7" fmla="*/ 0 h 589"/>
                  <a:gd name="T8" fmla="*/ 2 w 591"/>
                  <a:gd name="T9" fmla="*/ 0 h 589"/>
                  <a:gd name="T10" fmla="*/ 1 w 591"/>
                  <a:gd name="T11" fmla="*/ 0 h 589"/>
                  <a:gd name="T12" fmla="*/ 1 w 591"/>
                  <a:gd name="T13" fmla="*/ 0 h 589"/>
                  <a:gd name="T14" fmla="*/ 0 w 591"/>
                  <a:gd name="T15" fmla="*/ 1 h 589"/>
                  <a:gd name="T16" fmla="*/ 1 w 591"/>
                  <a:gd name="T17" fmla="*/ 1 h 589"/>
                  <a:gd name="T18" fmla="*/ 1 w 591"/>
                  <a:gd name="T19" fmla="*/ 1 h 589"/>
                  <a:gd name="T20" fmla="*/ 2 w 591"/>
                  <a:gd name="T21" fmla="*/ 1 h 589"/>
                  <a:gd name="T22" fmla="*/ 3 w 591"/>
                  <a:gd name="T23" fmla="*/ 1 h 589"/>
                  <a:gd name="T24" fmla="*/ 5 w 591"/>
                  <a:gd name="T25" fmla="*/ 1 h 589"/>
                  <a:gd name="T26" fmla="*/ 7 w 591"/>
                  <a:gd name="T27" fmla="*/ 1 h 589"/>
                  <a:gd name="T28" fmla="*/ 9 w 591"/>
                  <a:gd name="T29" fmla="*/ 1 h 589"/>
                  <a:gd name="T30" fmla="*/ 12 w 591"/>
                  <a:gd name="T31" fmla="*/ 1 h 589"/>
                  <a:gd name="T32" fmla="*/ 14 w 591"/>
                  <a:gd name="T33" fmla="*/ 1 h 589"/>
                  <a:gd name="T34" fmla="*/ 16 w 591"/>
                  <a:gd name="T35" fmla="*/ 1 h 589"/>
                  <a:gd name="T36" fmla="*/ 18 w 591"/>
                  <a:gd name="T37" fmla="*/ 1 h 589"/>
                  <a:gd name="T38" fmla="*/ 20 w 591"/>
                  <a:gd name="T39" fmla="*/ 1 h 589"/>
                  <a:gd name="T40" fmla="*/ 22 w 591"/>
                  <a:gd name="T41" fmla="*/ 1 h 589"/>
                  <a:gd name="T42" fmla="*/ 23 w 591"/>
                  <a:gd name="T43" fmla="*/ 1 h 589"/>
                  <a:gd name="T44" fmla="*/ 24 w 591"/>
                  <a:gd name="T45" fmla="*/ 1 h 589"/>
                  <a:gd name="T46" fmla="*/ 24 w 591"/>
                  <a:gd name="T47" fmla="*/ 1 h 589"/>
                  <a:gd name="T48" fmla="*/ 24 w 591"/>
                  <a:gd name="T49" fmla="*/ 1 h 589"/>
                  <a:gd name="T50" fmla="*/ 23 w 591"/>
                  <a:gd name="T51" fmla="*/ 0 h 589"/>
                  <a:gd name="T52" fmla="*/ 22 w 591"/>
                  <a:gd name="T53" fmla="*/ 0 h 589"/>
                  <a:gd name="T54" fmla="*/ 21 w 591"/>
                  <a:gd name="T55" fmla="*/ 0 h 589"/>
                  <a:gd name="T56" fmla="*/ 19 w 591"/>
                  <a:gd name="T57" fmla="*/ 0 h 589"/>
                  <a:gd name="T58" fmla="*/ 17 w 591"/>
                  <a:gd name="T59" fmla="*/ 0 h 589"/>
                  <a:gd name="T60" fmla="*/ 15 w 591"/>
                  <a:gd name="T61" fmla="*/ 0 h 589"/>
                  <a:gd name="T62" fmla="*/ 13 w 591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1"/>
                  <a:gd name="T97" fmla="*/ 0 h 589"/>
                  <a:gd name="T98" fmla="*/ 591 w 591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1" h="589">
                    <a:moveTo>
                      <a:pt x="280" y="0"/>
                    </a:moveTo>
                    <a:lnTo>
                      <a:pt x="249" y="1"/>
                    </a:lnTo>
                    <a:lnTo>
                      <a:pt x="221" y="6"/>
                    </a:lnTo>
                    <a:lnTo>
                      <a:pt x="192" y="13"/>
                    </a:lnTo>
                    <a:lnTo>
                      <a:pt x="166" y="23"/>
                    </a:lnTo>
                    <a:lnTo>
                      <a:pt x="141" y="35"/>
                    </a:lnTo>
                    <a:lnTo>
                      <a:pt x="117" y="50"/>
                    </a:lnTo>
                    <a:lnTo>
                      <a:pt x="95" y="67"/>
                    </a:lnTo>
                    <a:lnTo>
                      <a:pt x="75" y="87"/>
                    </a:lnTo>
                    <a:lnTo>
                      <a:pt x="59" y="107"/>
                    </a:lnTo>
                    <a:lnTo>
                      <a:pt x="42" y="130"/>
                    </a:lnTo>
                    <a:lnTo>
                      <a:pt x="29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3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10" y="353"/>
                    </a:lnTo>
                    <a:lnTo>
                      <a:pt x="18" y="380"/>
                    </a:lnTo>
                    <a:lnTo>
                      <a:pt x="30" y="406"/>
                    </a:lnTo>
                    <a:lnTo>
                      <a:pt x="44" y="433"/>
                    </a:lnTo>
                    <a:lnTo>
                      <a:pt x="59" y="458"/>
                    </a:lnTo>
                    <a:lnTo>
                      <a:pt x="79" y="482"/>
                    </a:lnTo>
                    <a:lnTo>
                      <a:pt x="99" y="503"/>
                    </a:lnTo>
                    <a:lnTo>
                      <a:pt x="122" y="524"/>
                    </a:lnTo>
                    <a:lnTo>
                      <a:pt x="146" y="540"/>
                    </a:lnTo>
                    <a:lnTo>
                      <a:pt x="171" y="555"/>
                    </a:lnTo>
                    <a:lnTo>
                      <a:pt x="198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1" y="587"/>
                    </a:lnTo>
                    <a:lnTo>
                      <a:pt x="370" y="584"/>
                    </a:lnTo>
                    <a:lnTo>
                      <a:pt x="398" y="577"/>
                    </a:lnTo>
                    <a:lnTo>
                      <a:pt x="423" y="567"/>
                    </a:lnTo>
                    <a:lnTo>
                      <a:pt x="449" y="555"/>
                    </a:lnTo>
                    <a:lnTo>
                      <a:pt x="474" y="540"/>
                    </a:lnTo>
                    <a:lnTo>
                      <a:pt x="495" y="524"/>
                    </a:lnTo>
                    <a:lnTo>
                      <a:pt x="515" y="503"/>
                    </a:lnTo>
                    <a:lnTo>
                      <a:pt x="534" y="482"/>
                    </a:lnTo>
                    <a:lnTo>
                      <a:pt x="551" y="458"/>
                    </a:lnTo>
                    <a:lnTo>
                      <a:pt x="564" y="433"/>
                    </a:lnTo>
                    <a:lnTo>
                      <a:pt x="576" y="406"/>
                    </a:lnTo>
                    <a:lnTo>
                      <a:pt x="584" y="380"/>
                    </a:lnTo>
                    <a:lnTo>
                      <a:pt x="589" y="353"/>
                    </a:lnTo>
                    <a:lnTo>
                      <a:pt x="591" y="323"/>
                    </a:lnTo>
                    <a:lnTo>
                      <a:pt x="591" y="294"/>
                    </a:lnTo>
                    <a:lnTo>
                      <a:pt x="587" y="266"/>
                    </a:lnTo>
                    <a:lnTo>
                      <a:pt x="582" y="236"/>
                    </a:lnTo>
                    <a:lnTo>
                      <a:pt x="574" y="209"/>
                    </a:lnTo>
                    <a:lnTo>
                      <a:pt x="562" y="182"/>
                    </a:lnTo>
                    <a:lnTo>
                      <a:pt x="549" y="155"/>
                    </a:lnTo>
                    <a:lnTo>
                      <a:pt x="534" y="130"/>
                    </a:lnTo>
                    <a:lnTo>
                      <a:pt x="514" y="107"/>
                    </a:lnTo>
                    <a:lnTo>
                      <a:pt x="494" y="85"/>
                    </a:lnTo>
                    <a:lnTo>
                      <a:pt x="470" y="65"/>
                    </a:lnTo>
                    <a:lnTo>
                      <a:pt x="447" y="48"/>
                    </a:lnTo>
                    <a:lnTo>
                      <a:pt x="422" y="33"/>
                    </a:lnTo>
                    <a:lnTo>
                      <a:pt x="395" y="21"/>
                    </a:lnTo>
                    <a:lnTo>
                      <a:pt x="367" y="11"/>
                    </a:lnTo>
                    <a:lnTo>
                      <a:pt x="338" y="5"/>
                    </a:lnTo>
                    <a:lnTo>
                      <a:pt x="310" y="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5" name="Freeform 138"/>
              <p:cNvSpPr>
                <a:spLocks/>
              </p:cNvSpPr>
              <p:nvPr/>
            </p:nvSpPr>
            <p:spPr bwMode="auto">
              <a:xfrm>
                <a:off x="6079" y="1957"/>
                <a:ext cx="264" cy="142"/>
              </a:xfrm>
              <a:custGeom>
                <a:avLst/>
                <a:gdLst>
                  <a:gd name="T0" fmla="*/ 11 w 502"/>
                  <a:gd name="T1" fmla="*/ 1 h 502"/>
                  <a:gd name="T2" fmla="*/ 9 w 502"/>
                  <a:gd name="T3" fmla="*/ 1 h 502"/>
                  <a:gd name="T4" fmla="*/ 8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7 w 502"/>
                  <a:gd name="T61" fmla="*/ 0 h 502"/>
                  <a:gd name="T62" fmla="*/ 8 w 502"/>
                  <a:gd name="T63" fmla="*/ 0 h 502"/>
                  <a:gd name="T64" fmla="*/ 9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5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19 w 502"/>
                  <a:gd name="T89" fmla="*/ 0 h 502"/>
                  <a:gd name="T90" fmla="*/ 19 w 502"/>
                  <a:gd name="T91" fmla="*/ 0 h 502"/>
                  <a:gd name="T92" fmla="*/ 20 w 502"/>
                  <a:gd name="T93" fmla="*/ 0 h 502"/>
                  <a:gd name="T94" fmla="*/ 20 w 502"/>
                  <a:gd name="T95" fmla="*/ 0 h 502"/>
                  <a:gd name="T96" fmla="*/ 20 w 502"/>
                  <a:gd name="T97" fmla="*/ 1 h 502"/>
                  <a:gd name="T98" fmla="*/ 20 w 502"/>
                  <a:gd name="T99" fmla="*/ 1 h 502"/>
                  <a:gd name="T100" fmla="*/ 19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4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5" y="410"/>
                    </a:lnTo>
                    <a:lnTo>
                      <a:pt x="50" y="390"/>
                    </a:lnTo>
                    <a:lnTo>
                      <a:pt x="37" y="370"/>
                    </a:lnTo>
                    <a:lnTo>
                      <a:pt x="25" y="347"/>
                    </a:lnTo>
                    <a:lnTo>
                      <a:pt x="15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2" y="19"/>
                    </a:lnTo>
                    <a:lnTo>
                      <a:pt x="166" y="12"/>
                    </a:lnTo>
                    <a:lnTo>
                      <a:pt x="189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1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8" y="42"/>
                    </a:lnTo>
                    <a:lnTo>
                      <a:pt x="398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5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6" name="Freeform 139"/>
              <p:cNvSpPr>
                <a:spLocks/>
              </p:cNvSpPr>
              <p:nvPr/>
            </p:nvSpPr>
            <p:spPr bwMode="auto">
              <a:xfrm>
                <a:off x="6093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1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1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5" y="5"/>
                    </a:lnTo>
                    <a:lnTo>
                      <a:pt x="125" y="18"/>
                    </a:lnTo>
                    <a:lnTo>
                      <a:pt x="88" y="38"/>
                    </a:lnTo>
                    <a:lnTo>
                      <a:pt x="57" y="65"/>
                    </a:lnTo>
                    <a:lnTo>
                      <a:pt x="31" y="98"/>
                    </a:lnTo>
                    <a:lnTo>
                      <a:pt x="13" y="135"/>
                    </a:lnTo>
                    <a:lnTo>
                      <a:pt x="1" y="177"/>
                    </a:lnTo>
                    <a:lnTo>
                      <a:pt x="0" y="222"/>
                    </a:lnTo>
                    <a:lnTo>
                      <a:pt x="1" y="244"/>
                    </a:lnTo>
                    <a:lnTo>
                      <a:pt x="6" y="266"/>
                    </a:lnTo>
                    <a:lnTo>
                      <a:pt x="13" y="288"/>
                    </a:lnTo>
                    <a:lnTo>
                      <a:pt x="21" y="308"/>
                    </a:lnTo>
                    <a:lnTo>
                      <a:pt x="31" y="326"/>
                    </a:lnTo>
                    <a:lnTo>
                      <a:pt x="43" y="346"/>
                    </a:lnTo>
                    <a:lnTo>
                      <a:pt x="58" y="363"/>
                    </a:lnTo>
                    <a:lnTo>
                      <a:pt x="73" y="380"/>
                    </a:lnTo>
                    <a:lnTo>
                      <a:pt x="90" y="395"/>
                    </a:lnTo>
                    <a:lnTo>
                      <a:pt x="108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0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7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4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1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1" y="308"/>
                    </a:lnTo>
                    <a:lnTo>
                      <a:pt x="438" y="288"/>
                    </a:lnTo>
                    <a:lnTo>
                      <a:pt x="441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1" y="200"/>
                    </a:lnTo>
                    <a:lnTo>
                      <a:pt x="436" y="179"/>
                    </a:lnTo>
                    <a:lnTo>
                      <a:pt x="430" y="157"/>
                    </a:lnTo>
                    <a:lnTo>
                      <a:pt x="421" y="137"/>
                    </a:lnTo>
                    <a:lnTo>
                      <a:pt x="411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69" y="65"/>
                    </a:lnTo>
                    <a:lnTo>
                      <a:pt x="353" y="50"/>
                    </a:lnTo>
                    <a:lnTo>
                      <a:pt x="334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2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7" name="Freeform 140"/>
              <p:cNvSpPr>
                <a:spLocks/>
              </p:cNvSpPr>
              <p:nvPr/>
            </p:nvSpPr>
            <p:spPr bwMode="auto">
              <a:xfrm>
                <a:off x="6118" y="1977"/>
                <a:ext cx="186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8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0 w 355"/>
                  <a:gd name="T69" fmla="*/ 0 h 355"/>
                  <a:gd name="T70" fmla="*/ 11 w 355"/>
                  <a:gd name="T71" fmla="*/ 0 h 355"/>
                  <a:gd name="T72" fmla="*/ 12 w 355"/>
                  <a:gd name="T73" fmla="*/ 0 h 355"/>
                  <a:gd name="T74" fmla="*/ 12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1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7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8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3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0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0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2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1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19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09" y="303"/>
                    </a:lnTo>
                    <a:lnTo>
                      <a:pt x="284" y="325"/>
                    </a:lnTo>
                    <a:lnTo>
                      <a:pt x="256" y="341"/>
                    </a:lnTo>
                    <a:lnTo>
                      <a:pt x="222" y="351"/>
                    </a:lnTo>
                    <a:lnTo>
                      <a:pt x="187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8" name="Freeform 141"/>
              <p:cNvSpPr>
                <a:spLocks/>
              </p:cNvSpPr>
              <p:nvPr/>
            </p:nvSpPr>
            <p:spPr bwMode="auto">
              <a:xfrm>
                <a:off x="7016" y="1944"/>
                <a:ext cx="311" cy="167"/>
              </a:xfrm>
              <a:custGeom>
                <a:avLst/>
                <a:gdLst>
                  <a:gd name="T0" fmla="*/ 10 w 589"/>
                  <a:gd name="T1" fmla="*/ 0 h 589"/>
                  <a:gd name="T2" fmla="*/ 8 w 589"/>
                  <a:gd name="T3" fmla="*/ 0 h 589"/>
                  <a:gd name="T4" fmla="*/ 6 w 589"/>
                  <a:gd name="T5" fmla="*/ 0 h 589"/>
                  <a:gd name="T6" fmla="*/ 4 w 589"/>
                  <a:gd name="T7" fmla="*/ 0 h 589"/>
                  <a:gd name="T8" fmla="*/ 2 w 589"/>
                  <a:gd name="T9" fmla="*/ 0 h 589"/>
                  <a:gd name="T10" fmla="*/ 1 w 589"/>
                  <a:gd name="T11" fmla="*/ 0 h 589"/>
                  <a:gd name="T12" fmla="*/ 1 w 589"/>
                  <a:gd name="T13" fmla="*/ 0 h 589"/>
                  <a:gd name="T14" fmla="*/ 0 w 589"/>
                  <a:gd name="T15" fmla="*/ 1 h 589"/>
                  <a:gd name="T16" fmla="*/ 1 w 589"/>
                  <a:gd name="T17" fmla="*/ 1 h 589"/>
                  <a:gd name="T18" fmla="*/ 1 w 589"/>
                  <a:gd name="T19" fmla="*/ 1 h 589"/>
                  <a:gd name="T20" fmla="*/ 2 w 589"/>
                  <a:gd name="T21" fmla="*/ 1 h 589"/>
                  <a:gd name="T22" fmla="*/ 3 w 589"/>
                  <a:gd name="T23" fmla="*/ 1 h 589"/>
                  <a:gd name="T24" fmla="*/ 5 w 589"/>
                  <a:gd name="T25" fmla="*/ 1 h 589"/>
                  <a:gd name="T26" fmla="*/ 7 w 589"/>
                  <a:gd name="T27" fmla="*/ 1 h 589"/>
                  <a:gd name="T28" fmla="*/ 9 w 589"/>
                  <a:gd name="T29" fmla="*/ 1 h 589"/>
                  <a:gd name="T30" fmla="*/ 12 w 589"/>
                  <a:gd name="T31" fmla="*/ 1 h 589"/>
                  <a:gd name="T32" fmla="*/ 14 w 589"/>
                  <a:gd name="T33" fmla="*/ 1 h 589"/>
                  <a:gd name="T34" fmla="*/ 16 w 589"/>
                  <a:gd name="T35" fmla="*/ 1 h 589"/>
                  <a:gd name="T36" fmla="*/ 18 w 589"/>
                  <a:gd name="T37" fmla="*/ 1 h 589"/>
                  <a:gd name="T38" fmla="*/ 21 w 589"/>
                  <a:gd name="T39" fmla="*/ 1 h 589"/>
                  <a:gd name="T40" fmla="*/ 22 w 589"/>
                  <a:gd name="T41" fmla="*/ 1 h 589"/>
                  <a:gd name="T42" fmla="*/ 23 w 589"/>
                  <a:gd name="T43" fmla="*/ 1 h 589"/>
                  <a:gd name="T44" fmla="*/ 24 w 589"/>
                  <a:gd name="T45" fmla="*/ 1 h 589"/>
                  <a:gd name="T46" fmla="*/ 24 w 589"/>
                  <a:gd name="T47" fmla="*/ 1 h 589"/>
                  <a:gd name="T48" fmla="*/ 24 w 589"/>
                  <a:gd name="T49" fmla="*/ 1 h 589"/>
                  <a:gd name="T50" fmla="*/ 23 w 589"/>
                  <a:gd name="T51" fmla="*/ 0 h 589"/>
                  <a:gd name="T52" fmla="*/ 23 w 589"/>
                  <a:gd name="T53" fmla="*/ 0 h 589"/>
                  <a:gd name="T54" fmla="*/ 21 w 589"/>
                  <a:gd name="T55" fmla="*/ 0 h 589"/>
                  <a:gd name="T56" fmla="*/ 19 w 589"/>
                  <a:gd name="T57" fmla="*/ 0 h 589"/>
                  <a:gd name="T58" fmla="*/ 17 w 589"/>
                  <a:gd name="T59" fmla="*/ 0 h 589"/>
                  <a:gd name="T60" fmla="*/ 15 w 589"/>
                  <a:gd name="T61" fmla="*/ 0 h 589"/>
                  <a:gd name="T62" fmla="*/ 13 w 589"/>
                  <a:gd name="T63" fmla="*/ 0 h 5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9"/>
                  <a:gd name="T97" fmla="*/ 0 h 589"/>
                  <a:gd name="T98" fmla="*/ 589 w 589"/>
                  <a:gd name="T99" fmla="*/ 589 h 5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9" h="589">
                    <a:moveTo>
                      <a:pt x="278" y="0"/>
                    </a:moveTo>
                    <a:lnTo>
                      <a:pt x="248" y="1"/>
                    </a:lnTo>
                    <a:lnTo>
                      <a:pt x="219" y="6"/>
                    </a:lnTo>
                    <a:lnTo>
                      <a:pt x="191" y="13"/>
                    </a:lnTo>
                    <a:lnTo>
                      <a:pt x="164" y="23"/>
                    </a:lnTo>
                    <a:lnTo>
                      <a:pt x="139" y="35"/>
                    </a:lnTo>
                    <a:lnTo>
                      <a:pt x="115" y="50"/>
                    </a:lnTo>
                    <a:lnTo>
                      <a:pt x="94" y="67"/>
                    </a:lnTo>
                    <a:lnTo>
                      <a:pt x="74" y="87"/>
                    </a:lnTo>
                    <a:lnTo>
                      <a:pt x="57" y="107"/>
                    </a:lnTo>
                    <a:lnTo>
                      <a:pt x="40" y="130"/>
                    </a:lnTo>
                    <a:lnTo>
                      <a:pt x="27" y="154"/>
                    </a:lnTo>
                    <a:lnTo>
                      <a:pt x="17" y="180"/>
                    </a:lnTo>
                    <a:lnTo>
                      <a:pt x="8" y="207"/>
                    </a:lnTo>
                    <a:lnTo>
                      <a:pt x="2" y="236"/>
                    </a:lnTo>
                    <a:lnTo>
                      <a:pt x="0" y="264"/>
                    </a:lnTo>
                    <a:lnTo>
                      <a:pt x="0" y="294"/>
                    </a:lnTo>
                    <a:lnTo>
                      <a:pt x="3" y="323"/>
                    </a:lnTo>
                    <a:lnTo>
                      <a:pt x="8" y="353"/>
                    </a:lnTo>
                    <a:lnTo>
                      <a:pt x="17" y="380"/>
                    </a:lnTo>
                    <a:lnTo>
                      <a:pt x="28" y="406"/>
                    </a:lnTo>
                    <a:lnTo>
                      <a:pt x="42" y="433"/>
                    </a:lnTo>
                    <a:lnTo>
                      <a:pt x="57" y="458"/>
                    </a:lnTo>
                    <a:lnTo>
                      <a:pt x="77" y="482"/>
                    </a:lnTo>
                    <a:lnTo>
                      <a:pt x="97" y="503"/>
                    </a:lnTo>
                    <a:lnTo>
                      <a:pt x="120" y="524"/>
                    </a:lnTo>
                    <a:lnTo>
                      <a:pt x="144" y="540"/>
                    </a:lnTo>
                    <a:lnTo>
                      <a:pt x="169" y="555"/>
                    </a:lnTo>
                    <a:lnTo>
                      <a:pt x="196" y="567"/>
                    </a:lnTo>
                    <a:lnTo>
                      <a:pt x="224" y="577"/>
                    </a:lnTo>
                    <a:lnTo>
                      <a:pt x="253" y="584"/>
                    </a:lnTo>
                    <a:lnTo>
                      <a:pt x="281" y="587"/>
                    </a:lnTo>
                    <a:lnTo>
                      <a:pt x="311" y="589"/>
                    </a:lnTo>
                    <a:lnTo>
                      <a:pt x="340" y="587"/>
                    </a:lnTo>
                    <a:lnTo>
                      <a:pt x="368" y="584"/>
                    </a:lnTo>
                    <a:lnTo>
                      <a:pt x="397" y="577"/>
                    </a:lnTo>
                    <a:lnTo>
                      <a:pt x="423" y="567"/>
                    </a:lnTo>
                    <a:lnTo>
                      <a:pt x="447" y="555"/>
                    </a:lnTo>
                    <a:lnTo>
                      <a:pt x="472" y="540"/>
                    </a:lnTo>
                    <a:lnTo>
                      <a:pt x="494" y="524"/>
                    </a:lnTo>
                    <a:lnTo>
                      <a:pt x="514" y="503"/>
                    </a:lnTo>
                    <a:lnTo>
                      <a:pt x="532" y="482"/>
                    </a:lnTo>
                    <a:lnTo>
                      <a:pt x="549" y="458"/>
                    </a:lnTo>
                    <a:lnTo>
                      <a:pt x="562" y="433"/>
                    </a:lnTo>
                    <a:lnTo>
                      <a:pt x="574" y="406"/>
                    </a:lnTo>
                    <a:lnTo>
                      <a:pt x="582" y="380"/>
                    </a:lnTo>
                    <a:lnTo>
                      <a:pt x="587" y="353"/>
                    </a:lnTo>
                    <a:lnTo>
                      <a:pt x="589" y="323"/>
                    </a:lnTo>
                    <a:lnTo>
                      <a:pt x="589" y="294"/>
                    </a:lnTo>
                    <a:lnTo>
                      <a:pt x="586" y="266"/>
                    </a:lnTo>
                    <a:lnTo>
                      <a:pt x="581" y="236"/>
                    </a:lnTo>
                    <a:lnTo>
                      <a:pt x="572" y="209"/>
                    </a:lnTo>
                    <a:lnTo>
                      <a:pt x="561" y="182"/>
                    </a:lnTo>
                    <a:lnTo>
                      <a:pt x="547" y="155"/>
                    </a:lnTo>
                    <a:lnTo>
                      <a:pt x="532" y="130"/>
                    </a:lnTo>
                    <a:lnTo>
                      <a:pt x="512" y="107"/>
                    </a:lnTo>
                    <a:lnTo>
                      <a:pt x="492" y="85"/>
                    </a:lnTo>
                    <a:lnTo>
                      <a:pt x="469" y="65"/>
                    </a:lnTo>
                    <a:lnTo>
                      <a:pt x="445" y="48"/>
                    </a:lnTo>
                    <a:lnTo>
                      <a:pt x="420" y="33"/>
                    </a:lnTo>
                    <a:lnTo>
                      <a:pt x="393" y="21"/>
                    </a:lnTo>
                    <a:lnTo>
                      <a:pt x="365" y="11"/>
                    </a:lnTo>
                    <a:lnTo>
                      <a:pt x="336" y="5"/>
                    </a:lnTo>
                    <a:lnTo>
                      <a:pt x="308" y="1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19" name="Freeform 142"/>
              <p:cNvSpPr>
                <a:spLocks/>
              </p:cNvSpPr>
              <p:nvPr/>
            </p:nvSpPr>
            <p:spPr bwMode="auto">
              <a:xfrm>
                <a:off x="7039" y="1957"/>
                <a:ext cx="265" cy="142"/>
              </a:xfrm>
              <a:custGeom>
                <a:avLst/>
                <a:gdLst>
                  <a:gd name="T0" fmla="*/ 11 w 502"/>
                  <a:gd name="T1" fmla="*/ 1 h 502"/>
                  <a:gd name="T2" fmla="*/ 10 w 502"/>
                  <a:gd name="T3" fmla="*/ 1 h 502"/>
                  <a:gd name="T4" fmla="*/ 9 w 502"/>
                  <a:gd name="T5" fmla="*/ 1 h 502"/>
                  <a:gd name="T6" fmla="*/ 8 w 502"/>
                  <a:gd name="T7" fmla="*/ 1 h 502"/>
                  <a:gd name="T8" fmla="*/ 7 w 502"/>
                  <a:gd name="T9" fmla="*/ 1 h 502"/>
                  <a:gd name="T10" fmla="*/ 6 w 502"/>
                  <a:gd name="T11" fmla="*/ 1 h 502"/>
                  <a:gd name="T12" fmla="*/ 5 w 502"/>
                  <a:gd name="T13" fmla="*/ 1 h 502"/>
                  <a:gd name="T14" fmla="*/ 4 w 502"/>
                  <a:gd name="T15" fmla="*/ 1 h 502"/>
                  <a:gd name="T16" fmla="*/ 3 w 502"/>
                  <a:gd name="T17" fmla="*/ 1 h 502"/>
                  <a:gd name="T18" fmla="*/ 3 w 502"/>
                  <a:gd name="T19" fmla="*/ 1 h 502"/>
                  <a:gd name="T20" fmla="*/ 2 w 502"/>
                  <a:gd name="T21" fmla="*/ 1 h 502"/>
                  <a:gd name="T22" fmla="*/ 2 w 502"/>
                  <a:gd name="T23" fmla="*/ 1 h 502"/>
                  <a:gd name="T24" fmla="*/ 1 w 502"/>
                  <a:gd name="T25" fmla="*/ 1 h 502"/>
                  <a:gd name="T26" fmla="*/ 1 w 502"/>
                  <a:gd name="T27" fmla="*/ 1 h 502"/>
                  <a:gd name="T28" fmla="*/ 1 w 502"/>
                  <a:gd name="T29" fmla="*/ 1 h 502"/>
                  <a:gd name="T30" fmla="*/ 1 w 502"/>
                  <a:gd name="T31" fmla="*/ 1 h 502"/>
                  <a:gd name="T32" fmla="*/ 0 w 502"/>
                  <a:gd name="T33" fmla="*/ 1 h 502"/>
                  <a:gd name="T34" fmla="*/ 0 w 502"/>
                  <a:gd name="T35" fmla="*/ 0 h 502"/>
                  <a:gd name="T36" fmla="*/ 1 w 502"/>
                  <a:gd name="T37" fmla="*/ 0 h 502"/>
                  <a:gd name="T38" fmla="*/ 1 w 502"/>
                  <a:gd name="T39" fmla="*/ 0 h 502"/>
                  <a:gd name="T40" fmla="*/ 1 w 502"/>
                  <a:gd name="T41" fmla="*/ 0 h 502"/>
                  <a:gd name="T42" fmla="*/ 1 w 502"/>
                  <a:gd name="T43" fmla="*/ 0 h 502"/>
                  <a:gd name="T44" fmla="*/ 2 w 502"/>
                  <a:gd name="T45" fmla="*/ 0 h 502"/>
                  <a:gd name="T46" fmla="*/ 2 w 502"/>
                  <a:gd name="T47" fmla="*/ 0 h 502"/>
                  <a:gd name="T48" fmla="*/ 3 w 502"/>
                  <a:gd name="T49" fmla="*/ 0 h 502"/>
                  <a:gd name="T50" fmla="*/ 3 w 502"/>
                  <a:gd name="T51" fmla="*/ 0 h 502"/>
                  <a:gd name="T52" fmla="*/ 4 w 502"/>
                  <a:gd name="T53" fmla="*/ 0 h 502"/>
                  <a:gd name="T54" fmla="*/ 5 w 502"/>
                  <a:gd name="T55" fmla="*/ 0 h 502"/>
                  <a:gd name="T56" fmla="*/ 6 w 502"/>
                  <a:gd name="T57" fmla="*/ 0 h 502"/>
                  <a:gd name="T58" fmla="*/ 7 w 502"/>
                  <a:gd name="T59" fmla="*/ 0 h 502"/>
                  <a:gd name="T60" fmla="*/ 8 w 502"/>
                  <a:gd name="T61" fmla="*/ 0 h 502"/>
                  <a:gd name="T62" fmla="*/ 8 w 502"/>
                  <a:gd name="T63" fmla="*/ 0 h 502"/>
                  <a:gd name="T64" fmla="*/ 10 w 502"/>
                  <a:gd name="T65" fmla="*/ 0 h 502"/>
                  <a:gd name="T66" fmla="*/ 11 w 502"/>
                  <a:gd name="T67" fmla="*/ 0 h 502"/>
                  <a:gd name="T68" fmla="*/ 12 w 502"/>
                  <a:gd name="T69" fmla="*/ 0 h 502"/>
                  <a:gd name="T70" fmla="*/ 13 w 502"/>
                  <a:gd name="T71" fmla="*/ 0 h 502"/>
                  <a:gd name="T72" fmla="*/ 14 w 502"/>
                  <a:gd name="T73" fmla="*/ 0 h 502"/>
                  <a:gd name="T74" fmla="*/ 14 w 502"/>
                  <a:gd name="T75" fmla="*/ 0 h 502"/>
                  <a:gd name="T76" fmla="*/ 16 w 502"/>
                  <a:gd name="T77" fmla="*/ 0 h 502"/>
                  <a:gd name="T78" fmla="*/ 16 w 502"/>
                  <a:gd name="T79" fmla="*/ 0 h 502"/>
                  <a:gd name="T80" fmla="*/ 17 w 502"/>
                  <a:gd name="T81" fmla="*/ 0 h 502"/>
                  <a:gd name="T82" fmla="*/ 18 w 502"/>
                  <a:gd name="T83" fmla="*/ 0 h 502"/>
                  <a:gd name="T84" fmla="*/ 18 w 502"/>
                  <a:gd name="T85" fmla="*/ 0 h 502"/>
                  <a:gd name="T86" fmla="*/ 19 w 502"/>
                  <a:gd name="T87" fmla="*/ 0 h 502"/>
                  <a:gd name="T88" fmla="*/ 20 w 502"/>
                  <a:gd name="T89" fmla="*/ 0 h 502"/>
                  <a:gd name="T90" fmla="*/ 20 w 502"/>
                  <a:gd name="T91" fmla="*/ 0 h 502"/>
                  <a:gd name="T92" fmla="*/ 21 w 502"/>
                  <a:gd name="T93" fmla="*/ 0 h 502"/>
                  <a:gd name="T94" fmla="*/ 21 w 502"/>
                  <a:gd name="T95" fmla="*/ 0 h 502"/>
                  <a:gd name="T96" fmla="*/ 21 w 502"/>
                  <a:gd name="T97" fmla="*/ 1 h 502"/>
                  <a:gd name="T98" fmla="*/ 21 w 502"/>
                  <a:gd name="T99" fmla="*/ 1 h 502"/>
                  <a:gd name="T100" fmla="*/ 20 w 502"/>
                  <a:gd name="T101" fmla="*/ 1 h 502"/>
                  <a:gd name="T102" fmla="*/ 19 w 502"/>
                  <a:gd name="T103" fmla="*/ 1 h 502"/>
                  <a:gd name="T104" fmla="*/ 18 w 502"/>
                  <a:gd name="T105" fmla="*/ 1 h 502"/>
                  <a:gd name="T106" fmla="*/ 16 w 502"/>
                  <a:gd name="T107" fmla="*/ 1 h 502"/>
                  <a:gd name="T108" fmla="*/ 15 w 502"/>
                  <a:gd name="T109" fmla="*/ 1 h 502"/>
                  <a:gd name="T110" fmla="*/ 13 w 502"/>
                  <a:gd name="T111" fmla="*/ 1 h 502"/>
                  <a:gd name="T112" fmla="*/ 11 w 502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2"/>
                  <a:gd name="T172" fmla="*/ 0 h 502"/>
                  <a:gd name="T173" fmla="*/ 502 w 50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2" h="502">
                    <a:moveTo>
                      <a:pt x="265" y="502"/>
                    </a:moveTo>
                    <a:lnTo>
                      <a:pt x="240" y="501"/>
                    </a:lnTo>
                    <a:lnTo>
                      <a:pt x="215" y="497"/>
                    </a:lnTo>
                    <a:lnTo>
                      <a:pt x="191" y="491"/>
                    </a:lnTo>
                    <a:lnTo>
                      <a:pt x="168" y="482"/>
                    </a:lnTo>
                    <a:lnTo>
                      <a:pt x="146" y="472"/>
                    </a:lnTo>
                    <a:lnTo>
                      <a:pt x="124" y="460"/>
                    </a:lnTo>
                    <a:lnTo>
                      <a:pt x="104" y="445"/>
                    </a:lnTo>
                    <a:lnTo>
                      <a:pt x="84" y="429"/>
                    </a:lnTo>
                    <a:lnTo>
                      <a:pt x="66" y="410"/>
                    </a:lnTo>
                    <a:lnTo>
                      <a:pt x="51" y="390"/>
                    </a:lnTo>
                    <a:lnTo>
                      <a:pt x="37" y="370"/>
                    </a:lnTo>
                    <a:lnTo>
                      <a:pt x="26" y="347"/>
                    </a:lnTo>
                    <a:lnTo>
                      <a:pt x="16" y="325"/>
                    </a:lnTo>
                    <a:lnTo>
                      <a:pt x="7" y="300"/>
                    </a:lnTo>
                    <a:lnTo>
                      <a:pt x="2" y="276"/>
                    </a:lnTo>
                    <a:lnTo>
                      <a:pt x="0" y="251"/>
                    </a:lnTo>
                    <a:lnTo>
                      <a:pt x="0" y="226"/>
                    </a:lnTo>
                    <a:lnTo>
                      <a:pt x="2" y="201"/>
                    </a:lnTo>
                    <a:lnTo>
                      <a:pt x="7" y="178"/>
                    </a:lnTo>
                    <a:lnTo>
                      <a:pt x="14" y="154"/>
                    </a:lnTo>
                    <a:lnTo>
                      <a:pt x="24" y="132"/>
                    </a:lnTo>
                    <a:lnTo>
                      <a:pt x="34" y="112"/>
                    </a:lnTo>
                    <a:lnTo>
                      <a:pt x="49" y="92"/>
                    </a:lnTo>
                    <a:lnTo>
                      <a:pt x="64" y="74"/>
                    </a:lnTo>
                    <a:lnTo>
                      <a:pt x="82" y="57"/>
                    </a:lnTo>
                    <a:lnTo>
                      <a:pt x="101" y="42"/>
                    </a:lnTo>
                    <a:lnTo>
                      <a:pt x="121" y="30"/>
                    </a:lnTo>
                    <a:lnTo>
                      <a:pt x="143" y="19"/>
                    </a:lnTo>
                    <a:lnTo>
                      <a:pt x="166" y="12"/>
                    </a:lnTo>
                    <a:lnTo>
                      <a:pt x="190" y="5"/>
                    </a:lnTo>
                    <a:lnTo>
                      <a:pt x="213" y="2"/>
                    </a:lnTo>
                    <a:lnTo>
                      <a:pt x="238" y="0"/>
                    </a:lnTo>
                    <a:lnTo>
                      <a:pt x="263" y="2"/>
                    </a:lnTo>
                    <a:lnTo>
                      <a:pt x="288" y="5"/>
                    </a:lnTo>
                    <a:lnTo>
                      <a:pt x="312" y="12"/>
                    </a:lnTo>
                    <a:lnTo>
                      <a:pt x="335" y="19"/>
                    </a:lnTo>
                    <a:lnTo>
                      <a:pt x="357" y="30"/>
                    </a:lnTo>
                    <a:lnTo>
                      <a:pt x="379" y="42"/>
                    </a:lnTo>
                    <a:lnTo>
                      <a:pt x="399" y="57"/>
                    </a:lnTo>
                    <a:lnTo>
                      <a:pt x="419" y="74"/>
                    </a:lnTo>
                    <a:lnTo>
                      <a:pt x="437" y="92"/>
                    </a:lnTo>
                    <a:lnTo>
                      <a:pt x="452" y="112"/>
                    </a:lnTo>
                    <a:lnTo>
                      <a:pt x="466" y="132"/>
                    </a:lnTo>
                    <a:lnTo>
                      <a:pt x="477" y="154"/>
                    </a:lnTo>
                    <a:lnTo>
                      <a:pt x="487" y="178"/>
                    </a:lnTo>
                    <a:lnTo>
                      <a:pt x="494" y="201"/>
                    </a:lnTo>
                    <a:lnTo>
                      <a:pt x="499" y="226"/>
                    </a:lnTo>
                    <a:lnTo>
                      <a:pt x="502" y="251"/>
                    </a:lnTo>
                    <a:lnTo>
                      <a:pt x="499" y="301"/>
                    </a:lnTo>
                    <a:lnTo>
                      <a:pt x="487" y="348"/>
                    </a:lnTo>
                    <a:lnTo>
                      <a:pt x="467" y="392"/>
                    </a:lnTo>
                    <a:lnTo>
                      <a:pt x="439" y="429"/>
                    </a:lnTo>
                    <a:lnTo>
                      <a:pt x="402" y="459"/>
                    </a:lnTo>
                    <a:lnTo>
                      <a:pt x="362" y="482"/>
                    </a:lnTo>
                    <a:lnTo>
                      <a:pt x="315" y="497"/>
                    </a:lnTo>
                    <a:lnTo>
                      <a:pt x="265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20" name="Freeform 143"/>
              <p:cNvSpPr>
                <a:spLocks/>
              </p:cNvSpPr>
              <p:nvPr/>
            </p:nvSpPr>
            <p:spPr bwMode="auto">
              <a:xfrm>
                <a:off x="7054" y="1964"/>
                <a:ext cx="234" cy="127"/>
              </a:xfrm>
              <a:custGeom>
                <a:avLst/>
                <a:gdLst>
                  <a:gd name="T0" fmla="*/ 8 w 443"/>
                  <a:gd name="T1" fmla="*/ 0 h 443"/>
                  <a:gd name="T2" fmla="*/ 7 w 443"/>
                  <a:gd name="T3" fmla="*/ 0 h 443"/>
                  <a:gd name="T4" fmla="*/ 5 w 443"/>
                  <a:gd name="T5" fmla="*/ 0 h 443"/>
                  <a:gd name="T6" fmla="*/ 4 w 443"/>
                  <a:gd name="T7" fmla="*/ 0 h 443"/>
                  <a:gd name="T8" fmla="*/ 2 w 443"/>
                  <a:gd name="T9" fmla="*/ 0 h 443"/>
                  <a:gd name="T10" fmla="*/ 2 w 443"/>
                  <a:gd name="T11" fmla="*/ 0 h 443"/>
                  <a:gd name="T12" fmla="*/ 1 w 443"/>
                  <a:gd name="T13" fmla="*/ 0 h 443"/>
                  <a:gd name="T14" fmla="*/ 1 w 443"/>
                  <a:gd name="T15" fmla="*/ 0 h 443"/>
                  <a:gd name="T16" fmla="*/ 0 w 443"/>
                  <a:gd name="T17" fmla="*/ 0 h 443"/>
                  <a:gd name="T18" fmla="*/ 1 w 443"/>
                  <a:gd name="T19" fmla="*/ 1 h 443"/>
                  <a:gd name="T20" fmla="*/ 1 w 443"/>
                  <a:gd name="T21" fmla="*/ 1 h 443"/>
                  <a:gd name="T22" fmla="*/ 1 w 443"/>
                  <a:gd name="T23" fmla="*/ 1 h 443"/>
                  <a:gd name="T24" fmla="*/ 1 w 443"/>
                  <a:gd name="T25" fmla="*/ 1 h 443"/>
                  <a:gd name="T26" fmla="*/ 2 w 443"/>
                  <a:gd name="T27" fmla="*/ 1 h 443"/>
                  <a:gd name="T28" fmla="*/ 2 w 443"/>
                  <a:gd name="T29" fmla="*/ 1 h 443"/>
                  <a:gd name="T30" fmla="*/ 2 w 443"/>
                  <a:gd name="T31" fmla="*/ 1 h 443"/>
                  <a:gd name="T32" fmla="*/ 3 w 443"/>
                  <a:gd name="T33" fmla="*/ 1 h 443"/>
                  <a:gd name="T34" fmla="*/ 4 w 443"/>
                  <a:gd name="T35" fmla="*/ 1 h 443"/>
                  <a:gd name="T36" fmla="*/ 4 w 443"/>
                  <a:gd name="T37" fmla="*/ 1 h 443"/>
                  <a:gd name="T38" fmla="*/ 5 w 443"/>
                  <a:gd name="T39" fmla="*/ 1 h 443"/>
                  <a:gd name="T40" fmla="*/ 6 w 443"/>
                  <a:gd name="T41" fmla="*/ 1 h 443"/>
                  <a:gd name="T42" fmla="*/ 7 w 443"/>
                  <a:gd name="T43" fmla="*/ 1 h 443"/>
                  <a:gd name="T44" fmla="*/ 8 w 443"/>
                  <a:gd name="T45" fmla="*/ 1 h 443"/>
                  <a:gd name="T46" fmla="*/ 8 w 443"/>
                  <a:gd name="T47" fmla="*/ 1 h 443"/>
                  <a:gd name="T48" fmla="*/ 10 w 443"/>
                  <a:gd name="T49" fmla="*/ 1 h 443"/>
                  <a:gd name="T50" fmla="*/ 11 w 443"/>
                  <a:gd name="T51" fmla="*/ 1 h 443"/>
                  <a:gd name="T52" fmla="*/ 12 w 443"/>
                  <a:gd name="T53" fmla="*/ 1 h 443"/>
                  <a:gd name="T54" fmla="*/ 12 w 443"/>
                  <a:gd name="T55" fmla="*/ 1 h 443"/>
                  <a:gd name="T56" fmla="*/ 13 w 443"/>
                  <a:gd name="T57" fmla="*/ 1 h 443"/>
                  <a:gd name="T58" fmla="*/ 14 w 443"/>
                  <a:gd name="T59" fmla="*/ 1 h 443"/>
                  <a:gd name="T60" fmla="*/ 14 w 443"/>
                  <a:gd name="T61" fmla="*/ 1 h 443"/>
                  <a:gd name="T62" fmla="*/ 15 w 443"/>
                  <a:gd name="T63" fmla="*/ 1 h 443"/>
                  <a:gd name="T64" fmla="*/ 16 w 443"/>
                  <a:gd name="T65" fmla="*/ 1 h 443"/>
                  <a:gd name="T66" fmla="*/ 16 w 443"/>
                  <a:gd name="T67" fmla="*/ 1 h 443"/>
                  <a:gd name="T68" fmla="*/ 17 w 443"/>
                  <a:gd name="T69" fmla="*/ 1 h 443"/>
                  <a:gd name="T70" fmla="*/ 17 w 443"/>
                  <a:gd name="T71" fmla="*/ 1 h 443"/>
                  <a:gd name="T72" fmla="*/ 17 w 443"/>
                  <a:gd name="T73" fmla="*/ 1 h 443"/>
                  <a:gd name="T74" fmla="*/ 18 w 443"/>
                  <a:gd name="T75" fmla="*/ 1 h 443"/>
                  <a:gd name="T76" fmla="*/ 18 w 443"/>
                  <a:gd name="T77" fmla="*/ 1 h 443"/>
                  <a:gd name="T78" fmla="*/ 18 w 443"/>
                  <a:gd name="T79" fmla="*/ 1 h 443"/>
                  <a:gd name="T80" fmla="*/ 18 w 443"/>
                  <a:gd name="T81" fmla="*/ 0 h 443"/>
                  <a:gd name="T82" fmla="*/ 18 w 443"/>
                  <a:gd name="T83" fmla="*/ 0 h 443"/>
                  <a:gd name="T84" fmla="*/ 18 w 443"/>
                  <a:gd name="T85" fmla="*/ 0 h 443"/>
                  <a:gd name="T86" fmla="*/ 17 w 443"/>
                  <a:gd name="T87" fmla="*/ 0 h 443"/>
                  <a:gd name="T88" fmla="*/ 17 w 443"/>
                  <a:gd name="T89" fmla="*/ 0 h 443"/>
                  <a:gd name="T90" fmla="*/ 17 w 443"/>
                  <a:gd name="T91" fmla="*/ 0 h 443"/>
                  <a:gd name="T92" fmla="*/ 16 w 443"/>
                  <a:gd name="T93" fmla="*/ 0 h 443"/>
                  <a:gd name="T94" fmla="*/ 16 w 443"/>
                  <a:gd name="T95" fmla="*/ 0 h 443"/>
                  <a:gd name="T96" fmla="*/ 15 w 443"/>
                  <a:gd name="T97" fmla="*/ 0 h 443"/>
                  <a:gd name="T98" fmla="*/ 14 w 443"/>
                  <a:gd name="T99" fmla="*/ 0 h 443"/>
                  <a:gd name="T100" fmla="*/ 14 w 443"/>
                  <a:gd name="T101" fmla="*/ 0 h 443"/>
                  <a:gd name="T102" fmla="*/ 13 w 443"/>
                  <a:gd name="T103" fmla="*/ 0 h 443"/>
                  <a:gd name="T104" fmla="*/ 12 w 443"/>
                  <a:gd name="T105" fmla="*/ 0 h 443"/>
                  <a:gd name="T106" fmla="*/ 12 w 443"/>
                  <a:gd name="T107" fmla="*/ 0 h 443"/>
                  <a:gd name="T108" fmla="*/ 11 w 443"/>
                  <a:gd name="T109" fmla="*/ 0 h 443"/>
                  <a:gd name="T110" fmla="*/ 10 w 443"/>
                  <a:gd name="T111" fmla="*/ 0 h 443"/>
                  <a:gd name="T112" fmla="*/ 8 w 443"/>
                  <a:gd name="T113" fmla="*/ 0 h 4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443"/>
                  <a:gd name="T173" fmla="*/ 443 w 443"/>
                  <a:gd name="T174" fmla="*/ 443 h 4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443">
                    <a:moveTo>
                      <a:pt x="211" y="0"/>
                    </a:moveTo>
                    <a:lnTo>
                      <a:pt x="166" y="5"/>
                    </a:lnTo>
                    <a:lnTo>
                      <a:pt x="125" y="18"/>
                    </a:lnTo>
                    <a:lnTo>
                      <a:pt x="89" y="38"/>
                    </a:lnTo>
                    <a:lnTo>
                      <a:pt x="57" y="65"/>
                    </a:lnTo>
                    <a:lnTo>
                      <a:pt x="32" y="98"/>
                    </a:lnTo>
                    <a:lnTo>
                      <a:pt x="13" y="135"/>
                    </a:lnTo>
                    <a:lnTo>
                      <a:pt x="2" y="177"/>
                    </a:lnTo>
                    <a:lnTo>
                      <a:pt x="0" y="222"/>
                    </a:lnTo>
                    <a:lnTo>
                      <a:pt x="2" y="244"/>
                    </a:lnTo>
                    <a:lnTo>
                      <a:pt x="7" y="266"/>
                    </a:lnTo>
                    <a:lnTo>
                      <a:pt x="13" y="288"/>
                    </a:lnTo>
                    <a:lnTo>
                      <a:pt x="22" y="308"/>
                    </a:lnTo>
                    <a:lnTo>
                      <a:pt x="32" y="326"/>
                    </a:lnTo>
                    <a:lnTo>
                      <a:pt x="43" y="346"/>
                    </a:lnTo>
                    <a:lnTo>
                      <a:pt x="59" y="363"/>
                    </a:lnTo>
                    <a:lnTo>
                      <a:pt x="74" y="380"/>
                    </a:lnTo>
                    <a:lnTo>
                      <a:pt x="90" y="395"/>
                    </a:lnTo>
                    <a:lnTo>
                      <a:pt x="109" y="406"/>
                    </a:lnTo>
                    <a:lnTo>
                      <a:pt x="129" y="418"/>
                    </a:lnTo>
                    <a:lnTo>
                      <a:pt x="149" y="426"/>
                    </a:lnTo>
                    <a:lnTo>
                      <a:pt x="169" y="435"/>
                    </a:lnTo>
                    <a:lnTo>
                      <a:pt x="191" y="440"/>
                    </a:lnTo>
                    <a:lnTo>
                      <a:pt x="212" y="441"/>
                    </a:lnTo>
                    <a:lnTo>
                      <a:pt x="234" y="443"/>
                    </a:lnTo>
                    <a:lnTo>
                      <a:pt x="256" y="441"/>
                    </a:lnTo>
                    <a:lnTo>
                      <a:pt x="278" y="440"/>
                    </a:lnTo>
                    <a:lnTo>
                      <a:pt x="298" y="435"/>
                    </a:lnTo>
                    <a:lnTo>
                      <a:pt x="318" y="426"/>
                    </a:lnTo>
                    <a:lnTo>
                      <a:pt x="338" y="418"/>
                    </a:lnTo>
                    <a:lnTo>
                      <a:pt x="355" y="406"/>
                    </a:lnTo>
                    <a:lnTo>
                      <a:pt x="373" y="395"/>
                    </a:lnTo>
                    <a:lnTo>
                      <a:pt x="388" y="380"/>
                    </a:lnTo>
                    <a:lnTo>
                      <a:pt x="402" y="363"/>
                    </a:lnTo>
                    <a:lnTo>
                      <a:pt x="413" y="346"/>
                    </a:lnTo>
                    <a:lnTo>
                      <a:pt x="423" y="326"/>
                    </a:lnTo>
                    <a:lnTo>
                      <a:pt x="432" y="308"/>
                    </a:lnTo>
                    <a:lnTo>
                      <a:pt x="438" y="288"/>
                    </a:lnTo>
                    <a:lnTo>
                      <a:pt x="442" y="266"/>
                    </a:lnTo>
                    <a:lnTo>
                      <a:pt x="443" y="244"/>
                    </a:lnTo>
                    <a:lnTo>
                      <a:pt x="443" y="222"/>
                    </a:lnTo>
                    <a:lnTo>
                      <a:pt x="442" y="200"/>
                    </a:lnTo>
                    <a:lnTo>
                      <a:pt x="437" y="179"/>
                    </a:lnTo>
                    <a:lnTo>
                      <a:pt x="430" y="157"/>
                    </a:lnTo>
                    <a:lnTo>
                      <a:pt x="422" y="137"/>
                    </a:lnTo>
                    <a:lnTo>
                      <a:pt x="412" y="117"/>
                    </a:lnTo>
                    <a:lnTo>
                      <a:pt x="400" y="98"/>
                    </a:lnTo>
                    <a:lnTo>
                      <a:pt x="386" y="82"/>
                    </a:lnTo>
                    <a:lnTo>
                      <a:pt x="370" y="65"/>
                    </a:lnTo>
                    <a:lnTo>
                      <a:pt x="353" y="50"/>
                    </a:lnTo>
                    <a:lnTo>
                      <a:pt x="335" y="36"/>
                    </a:lnTo>
                    <a:lnTo>
                      <a:pt x="316" y="26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4" y="5"/>
                    </a:lnTo>
                    <a:lnTo>
                      <a:pt x="233" y="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21" name="Freeform 144"/>
              <p:cNvSpPr>
                <a:spLocks/>
              </p:cNvSpPr>
              <p:nvPr/>
            </p:nvSpPr>
            <p:spPr bwMode="auto">
              <a:xfrm>
                <a:off x="7078" y="1977"/>
                <a:ext cx="187" cy="101"/>
              </a:xfrm>
              <a:custGeom>
                <a:avLst/>
                <a:gdLst>
                  <a:gd name="T0" fmla="*/ 7 w 355"/>
                  <a:gd name="T1" fmla="*/ 1 h 355"/>
                  <a:gd name="T2" fmla="*/ 7 w 355"/>
                  <a:gd name="T3" fmla="*/ 1 h 355"/>
                  <a:gd name="T4" fmla="*/ 6 w 355"/>
                  <a:gd name="T5" fmla="*/ 1 h 355"/>
                  <a:gd name="T6" fmla="*/ 5 w 355"/>
                  <a:gd name="T7" fmla="*/ 1 h 355"/>
                  <a:gd name="T8" fmla="*/ 5 w 355"/>
                  <a:gd name="T9" fmla="*/ 1 h 355"/>
                  <a:gd name="T10" fmla="*/ 4 w 355"/>
                  <a:gd name="T11" fmla="*/ 1 h 355"/>
                  <a:gd name="T12" fmla="*/ 4 w 355"/>
                  <a:gd name="T13" fmla="*/ 1 h 355"/>
                  <a:gd name="T14" fmla="*/ 3 w 355"/>
                  <a:gd name="T15" fmla="*/ 1 h 355"/>
                  <a:gd name="T16" fmla="*/ 2 w 355"/>
                  <a:gd name="T17" fmla="*/ 1 h 355"/>
                  <a:gd name="T18" fmla="*/ 2 w 355"/>
                  <a:gd name="T19" fmla="*/ 1 h 355"/>
                  <a:gd name="T20" fmla="*/ 2 w 355"/>
                  <a:gd name="T21" fmla="*/ 1 h 355"/>
                  <a:gd name="T22" fmla="*/ 1 w 355"/>
                  <a:gd name="T23" fmla="*/ 1 h 355"/>
                  <a:gd name="T24" fmla="*/ 1 w 355"/>
                  <a:gd name="T25" fmla="*/ 1 h 355"/>
                  <a:gd name="T26" fmla="*/ 1 w 355"/>
                  <a:gd name="T27" fmla="*/ 0 h 355"/>
                  <a:gd name="T28" fmla="*/ 1 w 355"/>
                  <a:gd name="T29" fmla="*/ 0 h 355"/>
                  <a:gd name="T30" fmla="*/ 1 w 355"/>
                  <a:gd name="T31" fmla="*/ 0 h 355"/>
                  <a:gd name="T32" fmla="*/ 0 w 355"/>
                  <a:gd name="T33" fmla="*/ 0 h 355"/>
                  <a:gd name="T34" fmla="*/ 1 w 355"/>
                  <a:gd name="T35" fmla="*/ 0 h 355"/>
                  <a:gd name="T36" fmla="*/ 1 w 355"/>
                  <a:gd name="T37" fmla="*/ 0 h 355"/>
                  <a:gd name="T38" fmla="*/ 1 w 355"/>
                  <a:gd name="T39" fmla="*/ 0 h 355"/>
                  <a:gd name="T40" fmla="*/ 2 w 355"/>
                  <a:gd name="T41" fmla="*/ 0 h 355"/>
                  <a:gd name="T42" fmla="*/ 2 w 355"/>
                  <a:gd name="T43" fmla="*/ 0 h 355"/>
                  <a:gd name="T44" fmla="*/ 3 w 355"/>
                  <a:gd name="T45" fmla="*/ 0 h 355"/>
                  <a:gd name="T46" fmla="*/ 4 w 355"/>
                  <a:gd name="T47" fmla="*/ 0 h 355"/>
                  <a:gd name="T48" fmla="*/ 4 w 355"/>
                  <a:gd name="T49" fmla="*/ 0 h 355"/>
                  <a:gd name="T50" fmla="*/ 5 w 355"/>
                  <a:gd name="T51" fmla="*/ 0 h 355"/>
                  <a:gd name="T52" fmla="*/ 5 w 355"/>
                  <a:gd name="T53" fmla="*/ 0 h 355"/>
                  <a:gd name="T54" fmla="*/ 6 w 355"/>
                  <a:gd name="T55" fmla="*/ 0 h 355"/>
                  <a:gd name="T56" fmla="*/ 7 w 355"/>
                  <a:gd name="T57" fmla="*/ 0 h 355"/>
                  <a:gd name="T58" fmla="*/ 7 w 355"/>
                  <a:gd name="T59" fmla="*/ 0 h 355"/>
                  <a:gd name="T60" fmla="*/ 8 w 355"/>
                  <a:gd name="T61" fmla="*/ 0 h 355"/>
                  <a:gd name="T62" fmla="*/ 9 w 355"/>
                  <a:gd name="T63" fmla="*/ 0 h 355"/>
                  <a:gd name="T64" fmla="*/ 9 w 355"/>
                  <a:gd name="T65" fmla="*/ 0 h 355"/>
                  <a:gd name="T66" fmla="*/ 10 w 355"/>
                  <a:gd name="T67" fmla="*/ 0 h 355"/>
                  <a:gd name="T68" fmla="*/ 11 w 355"/>
                  <a:gd name="T69" fmla="*/ 0 h 355"/>
                  <a:gd name="T70" fmla="*/ 12 w 355"/>
                  <a:gd name="T71" fmla="*/ 0 h 355"/>
                  <a:gd name="T72" fmla="*/ 12 w 355"/>
                  <a:gd name="T73" fmla="*/ 0 h 355"/>
                  <a:gd name="T74" fmla="*/ 13 w 355"/>
                  <a:gd name="T75" fmla="*/ 0 h 355"/>
                  <a:gd name="T76" fmla="*/ 13 w 355"/>
                  <a:gd name="T77" fmla="*/ 0 h 355"/>
                  <a:gd name="T78" fmla="*/ 13 w 355"/>
                  <a:gd name="T79" fmla="*/ 0 h 355"/>
                  <a:gd name="T80" fmla="*/ 14 w 355"/>
                  <a:gd name="T81" fmla="*/ 0 h 355"/>
                  <a:gd name="T82" fmla="*/ 14 w 355"/>
                  <a:gd name="T83" fmla="*/ 0 h 355"/>
                  <a:gd name="T84" fmla="*/ 14 w 355"/>
                  <a:gd name="T85" fmla="*/ 0 h 355"/>
                  <a:gd name="T86" fmla="*/ 14 w 355"/>
                  <a:gd name="T87" fmla="*/ 0 h 355"/>
                  <a:gd name="T88" fmla="*/ 14 w 355"/>
                  <a:gd name="T89" fmla="*/ 0 h 355"/>
                  <a:gd name="T90" fmla="*/ 14 w 355"/>
                  <a:gd name="T91" fmla="*/ 0 h 355"/>
                  <a:gd name="T92" fmla="*/ 14 w 355"/>
                  <a:gd name="T93" fmla="*/ 1 h 355"/>
                  <a:gd name="T94" fmla="*/ 13 w 355"/>
                  <a:gd name="T95" fmla="*/ 1 h 355"/>
                  <a:gd name="T96" fmla="*/ 13 w 355"/>
                  <a:gd name="T97" fmla="*/ 1 h 355"/>
                  <a:gd name="T98" fmla="*/ 12 w 355"/>
                  <a:gd name="T99" fmla="*/ 1 h 355"/>
                  <a:gd name="T100" fmla="*/ 10 w 355"/>
                  <a:gd name="T101" fmla="*/ 1 h 355"/>
                  <a:gd name="T102" fmla="*/ 9 w 355"/>
                  <a:gd name="T103" fmla="*/ 1 h 355"/>
                  <a:gd name="T104" fmla="*/ 7 w 355"/>
                  <a:gd name="T105" fmla="*/ 1 h 3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5"/>
                  <a:gd name="T160" fmla="*/ 0 h 355"/>
                  <a:gd name="T161" fmla="*/ 355 w 355"/>
                  <a:gd name="T162" fmla="*/ 355 h 3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5" h="355">
                    <a:moveTo>
                      <a:pt x="188" y="355"/>
                    </a:moveTo>
                    <a:lnTo>
                      <a:pt x="169" y="353"/>
                    </a:lnTo>
                    <a:lnTo>
                      <a:pt x="152" y="351"/>
                    </a:lnTo>
                    <a:lnTo>
                      <a:pt x="134" y="346"/>
                    </a:lnTo>
                    <a:lnTo>
                      <a:pt x="119" y="341"/>
                    </a:lnTo>
                    <a:lnTo>
                      <a:pt x="102" y="335"/>
                    </a:lnTo>
                    <a:lnTo>
                      <a:pt x="87" y="325"/>
                    </a:lnTo>
                    <a:lnTo>
                      <a:pt x="72" y="314"/>
                    </a:lnTo>
                    <a:lnTo>
                      <a:pt x="59" y="303"/>
                    </a:lnTo>
                    <a:lnTo>
                      <a:pt x="47" y="289"/>
                    </a:lnTo>
                    <a:lnTo>
                      <a:pt x="35" y="276"/>
                    </a:lnTo>
                    <a:lnTo>
                      <a:pt x="25" y="261"/>
                    </a:lnTo>
                    <a:lnTo>
                      <a:pt x="17" y="244"/>
                    </a:lnTo>
                    <a:lnTo>
                      <a:pt x="10" y="229"/>
                    </a:lnTo>
                    <a:lnTo>
                      <a:pt x="5" y="212"/>
                    </a:lnTo>
                    <a:lnTo>
                      <a:pt x="2" y="194"/>
                    </a:lnTo>
                    <a:lnTo>
                      <a:pt x="0" y="177"/>
                    </a:lnTo>
                    <a:lnTo>
                      <a:pt x="2" y="142"/>
                    </a:lnTo>
                    <a:lnTo>
                      <a:pt x="10" y="109"/>
                    </a:lnTo>
                    <a:lnTo>
                      <a:pt x="24" y="78"/>
                    </a:lnTo>
                    <a:lnTo>
                      <a:pt x="45" y="52"/>
                    </a:lnTo>
                    <a:lnTo>
                      <a:pt x="57" y="40"/>
                    </a:lnTo>
                    <a:lnTo>
                      <a:pt x="70" y="30"/>
                    </a:lnTo>
                    <a:lnTo>
                      <a:pt x="85" y="20"/>
                    </a:lnTo>
                    <a:lnTo>
                      <a:pt x="101" y="13"/>
                    </a:lnTo>
                    <a:lnTo>
                      <a:pt x="117" y="8"/>
                    </a:lnTo>
                    <a:lnTo>
                      <a:pt x="132" y="3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4" y="1"/>
                    </a:lnTo>
                    <a:lnTo>
                      <a:pt x="203" y="3"/>
                    </a:lnTo>
                    <a:lnTo>
                      <a:pt x="219" y="8"/>
                    </a:lnTo>
                    <a:lnTo>
                      <a:pt x="236" y="13"/>
                    </a:lnTo>
                    <a:lnTo>
                      <a:pt x="253" y="20"/>
                    </a:lnTo>
                    <a:lnTo>
                      <a:pt x="268" y="30"/>
                    </a:lnTo>
                    <a:lnTo>
                      <a:pt x="283" y="40"/>
                    </a:lnTo>
                    <a:lnTo>
                      <a:pt x="296" y="52"/>
                    </a:lnTo>
                    <a:lnTo>
                      <a:pt x="308" y="65"/>
                    </a:lnTo>
                    <a:lnTo>
                      <a:pt x="320" y="78"/>
                    </a:lnTo>
                    <a:lnTo>
                      <a:pt x="330" y="94"/>
                    </a:lnTo>
                    <a:lnTo>
                      <a:pt x="338" y="109"/>
                    </a:lnTo>
                    <a:lnTo>
                      <a:pt x="345" y="125"/>
                    </a:lnTo>
                    <a:lnTo>
                      <a:pt x="350" y="142"/>
                    </a:lnTo>
                    <a:lnTo>
                      <a:pt x="353" y="160"/>
                    </a:lnTo>
                    <a:lnTo>
                      <a:pt x="355" y="177"/>
                    </a:lnTo>
                    <a:lnTo>
                      <a:pt x="353" y="212"/>
                    </a:lnTo>
                    <a:lnTo>
                      <a:pt x="345" y="246"/>
                    </a:lnTo>
                    <a:lnTo>
                      <a:pt x="330" y="276"/>
                    </a:lnTo>
                    <a:lnTo>
                      <a:pt x="310" y="303"/>
                    </a:lnTo>
                    <a:lnTo>
                      <a:pt x="285" y="325"/>
                    </a:lnTo>
                    <a:lnTo>
                      <a:pt x="256" y="341"/>
                    </a:lnTo>
                    <a:lnTo>
                      <a:pt x="223" y="351"/>
                    </a:lnTo>
                    <a:lnTo>
                      <a:pt x="188" y="3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22" name="Freeform 145"/>
              <p:cNvSpPr>
                <a:spLocks/>
              </p:cNvSpPr>
              <p:nvPr/>
            </p:nvSpPr>
            <p:spPr bwMode="auto">
              <a:xfrm>
                <a:off x="6753" y="1665"/>
                <a:ext cx="104" cy="56"/>
              </a:xfrm>
              <a:custGeom>
                <a:avLst/>
                <a:gdLst>
                  <a:gd name="T0" fmla="*/ 4 w 196"/>
                  <a:gd name="T1" fmla="*/ 0 h 197"/>
                  <a:gd name="T2" fmla="*/ 3 w 196"/>
                  <a:gd name="T3" fmla="*/ 0 h 197"/>
                  <a:gd name="T4" fmla="*/ 2 w 196"/>
                  <a:gd name="T5" fmla="*/ 0 h 197"/>
                  <a:gd name="T6" fmla="*/ 2 w 196"/>
                  <a:gd name="T7" fmla="*/ 0 h 197"/>
                  <a:gd name="T8" fmla="*/ 1 w 196"/>
                  <a:gd name="T9" fmla="*/ 0 h 197"/>
                  <a:gd name="T10" fmla="*/ 1 w 196"/>
                  <a:gd name="T11" fmla="*/ 0 h 197"/>
                  <a:gd name="T12" fmla="*/ 1 w 196"/>
                  <a:gd name="T13" fmla="*/ 0 h 197"/>
                  <a:gd name="T14" fmla="*/ 0 w 196"/>
                  <a:gd name="T15" fmla="*/ 0 h 197"/>
                  <a:gd name="T16" fmla="*/ 0 w 196"/>
                  <a:gd name="T17" fmla="*/ 0 h 197"/>
                  <a:gd name="T18" fmla="*/ 1 w 196"/>
                  <a:gd name="T19" fmla="*/ 0 h 197"/>
                  <a:gd name="T20" fmla="*/ 1 w 196"/>
                  <a:gd name="T21" fmla="*/ 0 h 197"/>
                  <a:gd name="T22" fmla="*/ 1 w 196"/>
                  <a:gd name="T23" fmla="*/ 0 h 197"/>
                  <a:gd name="T24" fmla="*/ 2 w 196"/>
                  <a:gd name="T25" fmla="*/ 0 h 197"/>
                  <a:gd name="T26" fmla="*/ 2 w 196"/>
                  <a:gd name="T27" fmla="*/ 0 h 197"/>
                  <a:gd name="T28" fmla="*/ 2 w 196"/>
                  <a:gd name="T29" fmla="*/ 0 h 197"/>
                  <a:gd name="T30" fmla="*/ 2 w 196"/>
                  <a:gd name="T31" fmla="*/ 0 h 197"/>
                  <a:gd name="T32" fmla="*/ 3 w 196"/>
                  <a:gd name="T33" fmla="*/ 0 h 197"/>
                  <a:gd name="T34" fmla="*/ 3 w 196"/>
                  <a:gd name="T35" fmla="*/ 0 h 197"/>
                  <a:gd name="T36" fmla="*/ 4 w 196"/>
                  <a:gd name="T37" fmla="*/ 0 h 197"/>
                  <a:gd name="T38" fmla="*/ 4 w 196"/>
                  <a:gd name="T39" fmla="*/ 0 h 197"/>
                  <a:gd name="T40" fmla="*/ 4 w 196"/>
                  <a:gd name="T41" fmla="*/ 0 h 197"/>
                  <a:gd name="T42" fmla="*/ 5 w 196"/>
                  <a:gd name="T43" fmla="*/ 0 h 197"/>
                  <a:gd name="T44" fmla="*/ 5 w 196"/>
                  <a:gd name="T45" fmla="*/ 0 h 197"/>
                  <a:gd name="T46" fmla="*/ 6 w 196"/>
                  <a:gd name="T47" fmla="*/ 0 h 197"/>
                  <a:gd name="T48" fmla="*/ 6 w 196"/>
                  <a:gd name="T49" fmla="*/ 0 h 197"/>
                  <a:gd name="T50" fmla="*/ 6 w 196"/>
                  <a:gd name="T51" fmla="*/ 0 h 197"/>
                  <a:gd name="T52" fmla="*/ 7 w 196"/>
                  <a:gd name="T53" fmla="*/ 0 h 197"/>
                  <a:gd name="T54" fmla="*/ 7 w 196"/>
                  <a:gd name="T55" fmla="*/ 0 h 197"/>
                  <a:gd name="T56" fmla="*/ 7 w 196"/>
                  <a:gd name="T57" fmla="*/ 0 h 197"/>
                  <a:gd name="T58" fmla="*/ 7 w 196"/>
                  <a:gd name="T59" fmla="*/ 0 h 197"/>
                  <a:gd name="T60" fmla="*/ 8 w 196"/>
                  <a:gd name="T61" fmla="*/ 0 h 197"/>
                  <a:gd name="T62" fmla="*/ 8 w 196"/>
                  <a:gd name="T63" fmla="*/ 0 h 197"/>
                  <a:gd name="T64" fmla="*/ 8 w 196"/>
                  <a:gd name="T65" fmla="*/ 0 h 197"/>
                  <a:gd name="T66" fmla="*/ 8 w 196"/>
                  <a:gd name="T67" fmla="*/ 0 h 197"/>
                  <a:gd name="T68" fmla="*/ 8 w 196"/>
                  <a:gd name="T69" fmla="*/ 0 h 197"/>
                  <a:gd name="T70" fmla="*/ 7 w 196"/>
                  <a:gd name="T71" fmla="*/ 0 h 197"/>
                  <a:gd name="T72" fmla="*/ 7 w 196"/>
                  <a:gd name="T73" fmla="*/ 0 h 197"/>
                  <a:gd name="T74" fmla="*/ 6 w 196"/>
                  <a:gd name="T75" fmla="*/ 0 h 197"/>
                  <a:gd name="T76" fmla="*/ 6 w 196"/>
                  <a:gd name="T77" fmla="*/ 0 h 197"/>
                  <a:gd name="T78" fmla="*/ 6 w 196"/>
                  <a:gd name="T79" fmla="*/ 0 h 197"/>
                  <a:gd name="T80" fmla="*/ 6 w 196"/>
                  <a:gd name="T81" fmla="*/ 0 h 197"/>
                  <a:gd name="T82" fmla="*/ 5 w 196"/>
                  <a:gd name="T83" fmla="*/ 0 h 197"/>
                  <a:gd name="T84" fmla="*/ 4 w 196"/>
                  <a:gd name="T85" fmla="*/ 0 h 197"/>
                  <a:gd name="T86" fmla="*/ 4 w 196"/>
                  <a:gd name="T87" fmla="*/ 0 h 197"/>
                  <a:gd name="T88" fmla="*/ 4 w 196"/>
                  <a:gd name="T89" fmla="*/ 0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6"/>
                  <a:gd name="T136" fmla="*/ 0 h 197"/>
                  <a:gd name="T137" fmla="*/ 196 w 196"/>
                  <a:gd name="T138" fmla="*/ 197 h 1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6" h="197">
                    <a:moveTo>
                      <a:pt x="92" y="0"/>
                    </a:moveTo>
                    <a:lnTo>
                      <a:pt x="72" y="1"/>
                    </a:lnTo>
                    <a:lnTo>
                      <a:pt x="56" y="8"/>
                    </a:lnTo>
                    <a:lnTo>
                      <a:pt x="39" y="17"/>
                    </a:lnTo>
                    <a:lnTo>
                      <a:pt x="25" y="28"/>
                    </a:lnTo>
                    <a:lnTo>
                      <a:pt x="14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4" y="119"/>
                    </a:lnTo>
                    <a:lnTo>
                      <a:pt x="10" y="135"/>
                    </a:lnTo>
                    <a:lnTo>
                      <a:pt x="20" y="152"/>
                    </a:lnTo>
                    <a:lnTo>
                      <a:pt x="32" y="167"/>
                    </a:lnTo>
                    <a:lnTo>
                      <a:pt x="40" y="174"/>
                    </a:lnTo>
                    <a:lnTo>
                      <a:pt x="49" y="179"/>
                    </a:lnTo>
                    <a:lnTo>
                      <a:pt x="57" y="186"/>
                    </a:lnTo>
                    <a:lnTo>
                      <a:pt x="66" y="189"/>
                    </a:lnTo>
                    <a:lnTo>
                      <a:pt x="76" y="192"/>
                    </a:lnTo>
                    <a:lnTo>
                      <a:pt x="84" y="196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4" y="197"/>
                    </a:lnTo>
                    <a:lnTo>
                      <a:pt x="122" y="196"/>
                    </a:lnTo>
                    <a:lnTo>
                      <a:pt x="133" y="192"/>
                    </a:lnTo>
                    <a:lnTo>
                      <a:pt x="141" y="189"/>
                    </a:lnTo>
                    <a:lnTo>
                      <a:pt x="149" y="186"/>
                    </a:lnTo>
                    <a:lnTo>
                      <a:pt x="158" y="179"/>
                    </a:lnTo>
                    <a:lnTo>
                      <a:pt x="164" y="174"/>
                    </a:lnTo>
                    <a:lnTo>
                      <a:pt x="171" y="167"/>
                    </a:lnTo>
                    <a:lnTo>
                      <a:pt x="183" y="152"/>
                    </a:lnTo>
                    <a:lnTo>
                      <a:pt x="191" y="135"/>
                    </a:lnTo>
                    <a:lnTo>
                      <a:pt x="196" y="119"/>
                    </a:lnTo>
                    <a:lnTo>
                      <a:pt x="196" y="99"/>
                    </a:lnTo>
                    <a:lnTo>
                      <a:pt x="193" y="78"/>
                    </a:lnTo>
                    <a:lnTo>
                      <a:pt x="188" y="60"/>
                    </a:lnTo>
                    <a:lnTo>
                      <a:pt x="178" y="43"/>
                    </a:lnTo>
                    <a:lnTo>
                      <a:pt x="164" y="28"/>
                    </a:lnTo>
                    <a:lnTo>
                      <a:pt x="156" y="22"/>
                    </a:lnTo>
                    <a:lnTo>
                      <a:pt x="148" y="17"/>
                    </a:lnTo>
                    <a:lnTo>
                      <a:pt x="139" y="11"/>
                    </a:lnTo>
                    <a:lnTo>
                      <a:pt x="131" y="6"/>
                    </a:lnTo>
                    <a:lnTo>
                      <a:pt x="121" y="3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23" name="Freeform 146"/>
              <p:cNvSpPr>
                <a:spLocks/>
              </p:cNvSpPr>
              <p:nvPr/>
            </p:nvSpPr>
            <p:spPr bwMode="auto">
              <a:xfrm>
                <a:off x="6764" y="1671"/>
                <a:ext cx="82" cy="45"/>
              </a:xfrm>
              <a:custGeom>
                <a:avLst/>
                <a:gdLst>
                  <a:gd name="T0" fmla="*/ 3 w 156"/>
                  <a:gd name="T1" fmla="*/ 0 h 157"/>
                  <a:gd name="T2" fmla="*/ 3 w 156"/>
                  <a:gd name="T3" fmla="*/ 0 h 157"/>
                  <a:gd name="T4" fmla="*/ 3 w 156"/>
                  <a:gd name="T5" fmla="*/ 0 h 157"/>
                  <a:gd name="T6" fmla="*/ 3 w 156"/>
                  <a:gd name="T7" fmla="*/ 0 h 157"/>
                  <a:gd name="T8" fmla="*/ 2 w 156"/>
                  <a:gd name="T9" fmla="*/ 0 h 157"/>
                  <a:gd name="T10" fmla="*/ 2 w 156"/>
                  <a:gd name="T11" fmla="*/ 0 h 157"/>
                  <a:gd name="T12" fmla="*/ 2 w 156"/>
                  <a:gd name="T13" fmla="*/ 0 h 157"/>
                  <a:gd name="T14" fmla="*/ 2 w 156"/>
                  <a:gd name="T15" fmla="*/ 0 h 157"/>
                  <a:gd name="T16" fmla="*/ 1 w 156"/>
                  <a:gd name="T17" fmla="*/ 0 h 157"/>
                  <a:gd name="T18" fmla="*/ 1 w 156"/>
                  <a:gd name="T19" fmla="*/ 0 h 157"/>
                  <a:gd name="T20" fmla="*/ 1 w 156"/>
                  <a:gd name="T21" fmla="*/ 0 h 157"/>
                  <a:gd name="T22" fmla="*/ 1 w 156"/>
                  <a:gd name="T23" fmla="*/ 0 h 157"/>
                  <a:gd name="T24" fmla="*/ 0 w 156"/>
                  <a:gd name="T25" fmla="*/ 0 h 157"/>
                  <a:gd name="T26" fmla="*/ 0 w 156"/>
                  <a:gd name="T27" fmla="*/ 0 h 157"/>
                  <a:gd name="T28" fmla="*/ 1 w 156"/>
                  <a:gd name="T29" fmla="*/ 0 h 157"/>
                  <a:gd name="T30" fmla="*/ 1 w 156"/>
                  <a:gd name="T31" fmla="*/ 0 h 157"/>
                  <a:gd name="T32" fmla="*/ 1 w 156"/>
                  <a:gd name="T33" fmla="*/ 0 h 157"/>
                  <a:gd name="T34" fmla="*/ 1 w 156"/>
                  <a:gd name="T35" fmla="*/ 0 h 157"/>
                  <a:gd name="T36" fmla="*/ 2 w 156"/>
                  <a:gd name="T37" fmla="*/ 0 h 157"/>
                  <a:gd name="T38" fmla="*/ 2 w 156"/>
                  <a:gd name="T39" fmla="*/ 0 h 157"/>
                  <a:gd name="T40" fmla="*/ 2 w 156"/>
                  <a:gd name="T41" fmla="*/ 0 h 157"/>
                  <a:gd name="T42" fmla="*/ 2 w 156"/>
                  <a:gd name="T43" fmla="*/ 0 h 157"/>
                  <a:gd name="T44" fmla="*/ 2 w 156"/>
                  <a:gd name="T45" fmla="*/ 0 h 157"/>
                  <a:gd name="T46" fmla="*/ 3 w 156"/>
                  <a:gd name="T47" fmla="*/ 0 h 157"/>
                  <a:gd name="T48" fmla="*/ 3 w 156"/>
                  <a:gd name="T49" fmla="*/ 0 h 157"/>
                  <a:gd name="T50" fmla="*/ 3 w 156"/>
                  <a:gd name="T51" fmla="*/ 0 h 157"/>
                  <a:gd name="T52" fmla="*/ 4 w 156"/>
                  <a:gd name="T53" fmla="*/ 0 h 157"/>
                  <a:gd name="T54" fmla="*/ 4 w 156"/>
                  <a:gd name="T55" fmla="*/ 0 h 157"/>
                  <a:gd name="T56" fmla="*/ 4 w 156"/>
                  <a:gd name="T57" fmla="*/ 0 h 157"/>
                  <a:gd name="T58" fmla="*/ 4 w 156"/>
                  <a:gd name="T59" fmla="*/ 0 h 157"/>
                  <a:gd name="T60" fmla="*/ 5 w 156"/>
                  <a:gd name="T61" fmla="*/ 0 h 157"/>
                  <a:gd name="T62" fmla="*/ 5 w 156"/>
                  <a:gd name="T63" fmla="*/ 0 h 157"/>
                  <a:gd name="T64" fmla="*/ 5 w 156"/>
                  <a:gd name="T65" fmla="*/ 0 h 157"/>
                  <a:gd name="T66" fmla="*/ 6 w 156"/>
                  <a:gd name="T67" fmla="*/ 0 h 157"/>
                  <a:gd name="T68" fmla="*/ 6 w 156"/>
                  <a:gd name="T69" fmla="*/ 0 h 157"/>
                  <a:gd name="T70" fmla="*/ 6 w 156"/>
                  <a:gd name="T71" fmla="*/ 0 h 157"/>
                  <a:gd name="T72" fmla="*/ 6 w 156"/>
                  <a:gd name="T73" fmla="*/ 0 h 157"/>
                  <a:gd name="T74" fmla="*/ 6 w 156"/>
                  <a:gd name="T75" fmla="*/ 0 h 157"/>
                  <a:gd name="T76" fmla="*/ 6 w 156"/>
                  <a:gd name="T77" fmla="*/ 0 h 157"/>
                  <a:gd name="T78" fmla="*/ 6 w 156"/>
                  <a:gd name="T79" fmla="*/ 0 h 157"/>
                  <a:gd name="T80" fmla="*/ 6 w 156"/>
                  <a:gd name="T81" fmla="*/ 0 h 157"/>
                  <a:gd name="T82" fmla="*/ 5 w 156"/>
                  <a:gd name="T83" fmla="*/ 0 h 157"/>
                  <a:gd name="T84" fmla="*/ 4 w 156"/>
                  <a:gd name="T85" fmla="*/ 0 h 157"/>
                  <a:gd name="T86" fmla="*/ 4 w 156"/>
                  <a:gd name="T87" fmla="*/ 0 h 157"/>
                  <a:gd name="T88" fmla="*/ 3 w 156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6"/>
                  <a:gd name="T136" fmla="*/ 0 h 157"/>
                  <a:gd name="T137" fmla="*/ 156 w 156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6" h="157">
                    <a:moveTo>
                      <a:pt x="82" y="157"/>
                    </a:moveTo>
                    <a:lnTo>
                      <a:pt x="76" y="157"/>
                    </a:lnTo>
                    <a:lnTo>
                      <a:pt x="67" y="156"/>
                    </a:lnTo>
                    <a:lnTo>
                      <a:pt x="61" y="154"/>
                    </a:lnTo>
                    <a:lnTo>
                      <a:pt x="52" y="150"/>
                    </a:lnTo>
                    <a:lnTo>
                      <a:pt x="46" y="147"/>
                    </a:lnTo>
                    <a:lnTo>
                      <a:pt x="39" y="144"/>
                    </a:lnTo>
                    <a:lnTo>
                      <a:pt x="32" y="139"/>
                    </a:lnTo>
                    <a:lnTo>
                      <a:pt x="26" y="134"/>
                    </a:lnTo>
                    <a:lnTo>
                      <a:pt x="15" y="122"/>
                    </a:lnTo>
                    <a:lnTo>
                      <a:pt x="7" y="109"/>
                    </a:lnTo>
                    <a:lnTo>
                      <a:pt x="2" y="94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8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2" y="13"/>
                    </a:lnTo>
                    <a:lnTo>
                      <a:pt x="37" y="10"/>
                    </a:lnTo>
                    <a:lnTo>
                      <a:pt x="44" y="7"/>
                    </a:lnTo>
                    <a:lnTo>
                      <a:pt x="51" y="3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6" y="7"/>
                    </a:lnTo>
                    <a:lnTo>
                      <a:pt x="113" y="10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9" y="48"/>
                    </a:lnTo>
                    <a:lnTo>
                      <a:pt x="154" y="63"/>
                    </a:lnTo>
                    <a:lnTo>
                      <a:pt x="156" y="79"/>
                    </a:lnTo>
                    <a:lnTo>
                      <a:pt x="156" y="94"/>
                    </a:lnTo>
                    <a:lnTo>
                      <a:pt x="153" y="109"/>
                    </a:lnTo>
                    <a:lnTo>
                      <a:pt x="146" y="122"/>
                    </a:lnTo>
                    <a:lnTo>
                      <a:pt x="138" y="134"/>
                    </a:lnTo>
                    <a:lnTo>
                      <a:pt x="126" y="144"/>
                    </a:lnTo>
                    <a:lnTo>
                      <a:pt x="113" y="150"/>
                    </a:lnTo>
                    <a:lnTo>
                      <a:pt x="97" y="156"/>
                    </a:lnTo>
                    <a:lnTo>
                      <a:pt x="82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24" name="Freeform 147"/>
              <p:cNvSpPr>
                <a:spLocks/>
              </p:cNvSpPr>
              <p:nvPr/>
            </p:nvSpPr>
            <p:spPr bwMode="auto">
              <a:xfrm>
                <a:off x="6781" y="1676"/>
                <a:ext cx="39" cy="33"/>
              </a:xfrm>
              <a:custGeom>
                <a:avLst/>
                <a:gdLst>
                  <a:gd name="T0" fmla="*/ 1 w 76"/>
                  <a:gd name="T1" fmla="*/ 0 h 117"/>
                  <a:gd name="T2" fmla="*/ 1 w 76"/>
                  <a:gd name="T3" fmla="*/ 0 h 117"/>
                  <a:gd name="T4" fmla="*/ 1 w 76"/>
                  <a:gd name="T5" fmla="*/ 0 h 117"/>
                  <a:gd name="T6" fmla="*/ 0 w 76"/>
                  <a:gd name="T7" fmla="*/ 0 h 117"/>
                  <a:gd name="T8" fmla="*/ 0 w 76"/>
                  <a:gd name="T9" fmla="*/ 0 h 117"/>
                  <a:gd name="T10" fmla="*/ 1 w 76"/>
                  <a:gd name="T11" fmla="*/ 0 h 117"/>
                  <a:gd name="T12" fmla="*/ 1 w 76"/>
                  <a:gd name="T13" fmla="*/ 0 h 117"/>
                  <a:gd name="T14" fmla="*/ 2 w 76"/>
                  <a:gd name="T15" fmla="*/ 0 h 117"/>
                  <a:gd name="T16" fmla="*/ 3 w 76"/>
                  <a:gd name="T17" fmla="*/ 0 h 117"/>
                  <a:gd name="T18" fmla="*/ 3 w 76"/>
                  <a:gd name="T19" fmla="*/ 0 h 117"/>
                  <a:gd name="T20" fmla="*/ 1 w 76"/>
                  <a:gd name="T21" fmla="*/ 0 h 117"/>
                  <a:gd name="T22" fmla="*/ 1 w 76"/>
                  <a:gd name="T23" fmla="*/ 0 h 117"/>
                  <a:gd name="T24" fmla="*/ 1 w 76"/>
                  <a:gd name="T25" fmla="*/ 0 h 117"/>
                  <a:gd name="T26" fmla="*/ 1 w 76"/>
                  <a:gd name="T27" fmla="*/ 0 h 117"/>
                  <a:gd name="T28" fmla="*/ 1 w 76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117"/>
                  <a:gd name="T47" fmla="*/ 76 w 7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117">
                    <a:moveTo>
                      <a:pt x="9" y="19"/>
                    </a:moveTo>
                    <a:lnTo>
                      <a:pt x="5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54"/>
                    </a:lnTo>
                    <a:lnTo>
                      <a:pt x="30" y="50"/>
                    </a:lnTo>
                    <a:lnTo>
                      <a:pt x="34" y="116"/>
                    </a:lnTo>
                    <a:lnTo>
                      <a:pt x="76" y="117"/>
                    </a:lnTo>
                    <a:lnTo>
                      <a:pt x="70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2325" name="Freeform 148"/>
              <p:cNvSpPr>
                <a:spLocks/>
              </p:cNvSpPr>
              <p:nvPr/>
            </p:nvSpPr>
            <p:spPr bwMode="auto">
              <a:xfrm>
                <a:off x="6646" y="1760"/>
                <a:ext cx="57" cy="24"/>
              </a:xfrm>
              <a:custGeom>
                <a:avLst/>
                <a:gdLst>
                  <a:gd name="T0" fmla="*/ 0 w 109"/>
                  <a:gd name="T1" fmla="*/ 0 h 83"/>
                  <a:gd name="T2" fmla="*/ 1 w 109"/>
                  <a:gd name="T3" fmla="*/ 0 h 83"/>
                  <a:gd name="T4" fmla="*/ 1 w 109"/>
                  <a:gd name="T5" fmla="*/ 0 h 83"/>
                  <a:gd name="T6" fmla="*/ 1 w 109"/>
                  <a:gd name="T7" fmla="*/ 0 h 83"/>
                  <a:gd name="T8" fmla="*/ 1 w 109"/>
                  <a:gd name="T9" fmla="*/ 0 h 83"/>
                  <a:gd name="T10" fmla="*/ 2 w 109"/>
                  <a:gd name="T11" fmla="*/ 0 h 83"/>
                  <a:gd name="T12" fmla="*/ 2 w 109"/>
                  <a:gd name="T13" fmla="*/ 0 h 83"/>
                  <a:gd name="T14" fmla="*/ 2 w 109"/>
                  <a:gd name="T15" fmla="*/ 0 h 83"/>
                  <a:gd name="T16" fmla="*/ 3 w 109"/>
                  <a:gd name="T17" fmla="*/ 0 h 83"/>
                  <a:gd name="T18" fmla="*/ 4 w 109"/>
                  <a:gd name="T19" fmla="*/ 0 h 83"/>
                  <a:gd name="T20" fmla="*/ 4 w 109"/>
                  <a:gd name="T21" fmla="*/ 0 h 83"/>
                  <a:gd name="T22" fmla="*/ 4 w 109"/>
                  <a:gd name="T23" fmla="*/ 0 h 83"/>
                  <a:gd name="T24" fmla="*/ 4 w 109"/>
                  <a:gd name="T25" fmla="*/ 0 h 83"/>
                  <a:gd name="T26" fmla="*/ 4 w 109"/>
                  <a:gd name="T27" fmla="*/ 0 h 83"/>
                  <a:gd name="T28" fmla="*/ 4 w 109"/>
                  <a:gd name="T29" fmla="*/ 0 h 83"/>
                  <a:gd name="T30" fmla="*/ 4 w 109"/>
                  <a:gd name="T31" fmla="*/ 0 h 83"/>
                  <a:gd name="T32" fmla="*/ 3 w 109"/>
                  <a:gd name="T33" fmla="*/ 0 h 83"/>
                  <a:gd name="T34" fmla="*/ 2 w 109"/>
                  <a:gd name="T35" fmla="*/ 0 h 83"/>
                  <a:gd name="T36" fmla="*/ 2 w 109"/>
                  <a:gd name="T37" fmla="*/ 0 h 83"/>
                  <a:gd name="T38" fmla="*/ 2 w 109"/>
                  <a:gd name="T39" fmla="*/ 0 h 83"/>
                  <a:gd name="T40" fmla="*/ 1 w 109"/>
                  <a:gd name="T41" fmla="*/ 0 h 83"/>
                  <a:gd name="T42" fmla="*/ 1 w 109"/>
                  <a:gd name="T43" fmla="*/ 0 h 83"/>
                  <a:gd name="T44" fmla="*/ 1 w 109"/>
                  <a:gd name="T45" fmla="*/ 0 h 83"/>
                  <a:gd name="T46" fmla="*/ 1 w 109"/>
                  <a:gd name="T47" fmla="*/ 0 h 83"/>
                  <a:gd name="T48" fmla="*/ 0 w 109"/>
                  <a:gd name="T49" fmla="*/ 0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83"/>
                  <a:gd name="T77" fmla="*/ 109 w 109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83">
                    <a:moveTo>
                      <a:pt x="0" y="35"/>
                    </a:moveTo>
                    <a:lnTo>
                      <a:pt x="2" y="35"/>
                    </a:lnTo>
                    <a:lnTo>
                      <a:pt x="7" y="36"/>
                    </a:lnTo>
                    <a:lnTo>
                      <a:pt x="15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1"/>
                    </a:lnTo>
                    <a:lnTo>
                      <a:pt x="60" y="40"/>
                    </a:lnTo>
                    <a:lnTo>
                      <a:pt x="70" y="35"/>
                    </a:lnTo>
                    <a:lnTo>
                      <a:pt x="87" y="21"/>
                    </a:lnTo>
                    <a:lnTo>
                      <a:pt x="99" y="11"/>
                    </a:lnTo>
                    <a:lnTo>
                      <a:pt x="107" y="3"/>
                    </a:lnTo>
                    <a:lnTo>
                      <a:pt x="109" y="0"/>
                    </a:lnTo>
                    <a:lnTo>
                      <a:pt x="107" y="13"/>
                    </a:lnTo>
                    <a:lnTo>
                      <a:pt x="102" y="43"/>
                    </a:lnTo>
                    <a:lnTo>
                      <a:pt x="91" y="72"/>
                    </a:lnTo>
                    <a:lnTo>
                      <a:pt x="69" y="83"/>
                    </a:lnTo>
                    <a:lnTo>
                      <a:pt x="55" y="80"/>
                    </a:lnTo>
                    <a:lnTo>
                      <a:pt x="44" y="75"/>
                    </a:lnTo>
                    <a:lnTo>
                      <a:pt x="32" y="66"/>
                    </a:lnTo>
                    <a:lnTo>
                      <a:pt x="22" y="58"/>
                    </a:lnTo>
                    <a:lnTo>
                      <a:pt x="12" y="50"/>
                    </a:lnTo>
                    <a:lnTo>
                      <a:pt x="5" y="41"/>
                    </a:lnTo>
                    <a:lnTo>
                      <a:pt x="2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0624 L -1.09827 0.016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60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4.27746E-6 L -0.95643 -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33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457E-6 L -0.83489 -2.7745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73988E-6 L -0.70451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417 L -0.49982 0.00417 " pathEditMode="relative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54959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Componentes básicos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925" y="1100138"/>
            <a:ext cx="356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ahoma" panose="020B0604030504040204" pitchFamily="34" charset="0"/>
              </a:rPr>
              <a:t>1.  Autoconocimiento</a:t>
            </a:r>
            <a:endParaRPr lang="es-ES" altLang="es-PE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2533759">
            <a:off x="2360613" y="1803400"/>
            <a:ext cx="838200" cy="293688"/>
          </a:xfrm>
          <a:prstGeom prst="leftArrow">
            <a:avLst>
              <a:gd name="adj1" fmla="val 50000"/>
              <a:gd name="adj2" fmla="val 71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43600" y="9906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800">
                <a:solidFill>
                  <a:srgbClr val="000000"/>
                </a:solidFill>
                <a:latin typeface="Tahoma" panose="020B0604030504040204" pitchFamily="34" charset="0"/>
              </a:rPr>
              <a:t>2. Autoestima</a:t>
            </a:r>
            <a:endParaRPr lang="es-ES" altLang="es-PE" sz="2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-3052234">
            <a:off x="5464175" y="1893888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943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400">
                <a:solidFill>
                  <a:srgbClr val="000000"/>
                </a:solidFill>
                <a:latin typeface="Tahoma" panose="020B0604030504040204" pitchFamily="34" charset="0"/>
              </a:rPr>
              <a:t>3. Auto control</a:t>
            </a:r>
            <a:endParaRPr lang="es-ES" altLang="es-PE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-2711906">
            <a:off x="1828800" y="53340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477000" y="57912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PE" sz="2800">
                <a:solidFill>
                  <a:srgbClr val="000000"/>
                </a:solidFill>
                <a:latin typeface="Tahoma" panose="020B0604030504040204" pitchFamily="34" charset="0"/>
              </a:rPr>
              <a:t>4. Autonomía</a:t>
            </a:r>
            <a:endParaRPr lang="es-ES" altLang="es-PE" sz="2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8474648">
            <a:off x="6019800" y="52578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0000"/>
              </a:solidFill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3635375" y="4005263"/>
            <a:ext cx="1979613" cy="1258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Componentes </a:t>
            </a:r>
          </a:p>
          <a:p>
            <a:pPr algn="ctr"/>
            <a:r>
              <a:rPr lang="es-PE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del</a:t>
            </a:r>
          </a:p>
          <a:p>
            <a:pPr algn="ctr"/>
            <a:r>
              <a:rPr lang="es-PE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Autoconcepto</a:t>
            </a:r>
          </a:p>
        </p:txBody>
      </p:sp>
      <p:grpSp>
        <p:nvGrpSpPr>
          <p:cNvPr id="13324" name="Group 12"/>
          <p:cNvGrpSpPr>
            <a:grpSpLocks noChangeAspect="1"/>
          </p:cNvGrpSpPr>
          <p:nvPr/>
        </p:nvGrpSpPr>
        <p:grpSpPr bwMode="auto">
          <a:xfrm>
            <a:off x="2362200" y="1905000"/>
            <a:ext cx="4572000" cy="3581400"/>
            <a:chOff x="1488" y="1200"/>
            <a:chExt cx="2880" cy="2256"/>
          </a:xfrm>
        </p:grpSpPr>
        <p:sp>
          <p:nvSpPr>
            <p:cNvPr id="1332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488" y="1200"/>
              <a:ext cx="28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1720" y="1220"/>
              <a:ext cx="2627" cy="2216"/>
            </a:xfrm>
            <a:custGeom>
              <a:avLst/>
              <a:gdLst>
                <a:gd name="T0" fmla="*/ 2240 w 2627"/>
                <a:gd name="T1" fmla="*/ 139 h 4432"/>
                <a:gd name="T2" fmla="*/ 2118 w 2627"/>
                <a:gd name="T3" fmla="*/ 139 h 4432"/>
                <a:gd name="T4" fmla="*/ 1982 w 2627"/>
                <a:gd name="T5" fmla="*/ 139 h 4432"/>
                <a:gd name="T6" fmla="*/ 1835 w 2627"/>
                <a:gd name="T7" fmla="*/ 139 h 4432"/>
                <a:gd name="T8" fmla="*/ 1682 w 2627"/>
                <a:gd name="T9" fmla="*/ 139 h 4432"/>
                <a:gd name="T10" fmla="*/ 1521 w 2627"/>
                <a:gd name="T11" fmla="*/ 139 h 4432"/>
                <a:gd name="T12" fmla="*/ 1357 w 2627"/>
                <a:gd name="T13" fmla="*/ 139 h 4432"/>
                <a:gd name="T14" fmla="*/ 1191 w 2627"/>
                <a:gd name="T15" fmla="*/ 139 h 4432"/>
                <a:gd name="T16" fmla="*/ 1027 w 2627"/>
                <a:gd name="T17" fmla="*/ 139 h 4432"/>
                <a:gd name="T18" fmla="*/ 864 w 2627"/>
                <a:gd name="T19" fmla="*/ 139 h 4432"/>
                <a:gd name="T20" fmla="*/ 709 w 2627"/>
                <a:gd name="T21" fmla="*/ 139 h 4432"/>
                <a:gd name="T22" fmla="*/ 561 w 2627"/>
                <a:gd name="T23" fmla="*/ 139 h 4432"/>
                <a:gd name="T24" fmla="*/ 424 w 2627"/>
                <a:gd name="T25" fmla="*/ 139 h 4432"/>
                <a:gd name="T26" fmla="*/ 298 w 2627"/>
                <a:gd name="T27" fmla="*/ 139 h 4432"/>
                <a:gd name="T28" fmla="*/ 190 w 2627"/>
                <a:gd name="T29" fmla="*/ 139 h 4432"/>
                <a:gd name="T30" fmla="*/ 97 w 2627"/>
                <a:gd name="T31" fmla="*/ 139 h 4432"/>
                <a:gd name="T32" fmla="*/ 26 w 2627"/>
                <a:gd name="T33" fmla="*/ 139 h 4432"/>
                <a:gd name="T34" fmla="*/ 37 w 2627"/>
                <a:gd name="T35" fmla="*/ 138 h 4432"/>
                <a:gd name="T36" fmla="*/ 55 w 2627"/>
                <a:gd name="T37" fmla="*/ 136 h 4432"/>
                <a:gd name="T38" fmla="*/ 73 w 2627"/>
                <a:gd name="T39" fmla="*/ 132 h 4432"/>
                <a:gd name="T40" fmla="*/ 96 w 2627"/>
                <a:gd name="T41" fmla="*/ 128 h 4432"/>
                <a:gd name="T42" fmla="*/ 120 w 2627"/>
                <a:gd name="T43" fmla="*/ 124 h 4432"/>
                <a:gd name="T44" fmla="*/ 147 w 2627"/>
                <a:gd name="T45" fmla="*/ 120 h 4432"/>
                <a:gd name="T46" fmla="*/ 174 w 2627"/>
                <a:gd name="T47" fmla="*/ 115 h 4432"/>
                <a:gd name="T48" fmla="*/ 203 w 2627"/>
                <a:gd name="T49" fmla="*/ 111 h 4432"/>
                <a:gd name="T50" fmla="*/ 229 w 2627"/>
                <a:gd name="T51" fmla="*/ 106 h 4432"/>
                <a:gd name="T52" fmla="*/ 254 w 2627"/>
                <a:gd name="T53" fmla="*/ 102 h 4432"/>
                <a:gd name="T54" fmla="*/ 276 w 2627"/>
                <a:gd name="T55" fmla="*/ 98 h 4432"/>
                <a:gd name="T56" fmla="*/ 298 w 2627"/>
                <a:gd name="T57" fmla="*/ 94 h 4432"/>
                <a:gd name="T58" fmla="*/ 315 w 2627"/>
                <a:gd name="T59" fmla="*/ 91 h 4432"/>
                <a:gd name="T60" fmla="*/ 329 w 2627"/>
                <a:gd name="T61" fmla="*/ 89 h 4432"/>
                <a:gd name="T62" fmla="*/ 337 w 2627"/>
                <a:gd name="T63" fmla="*/ 88 h 4432"/>
                <a:gd name="T64" fmla="*/ 341 w 2627"/>
                <a:gd name="T65" fmla="*/ 87 h 4432"/>
                <a:gd name="T66" fmla="*/ 0 w 2627"/>
                <a:gd name="T67" fmla="*/ 78 h 4432"/>
                <a:gd name="T68" fmla="*/ 263 w 2627"/>
                <a:gd name="T69" fmla="*/ 0 h 4432"/>
                <a:gd name="T70" fmla="*/ 1603 w 2627"/>
                <a:gd name="T71" fmla="*/ 16 h 4432"/>
                <a:gd name="T72" fmla="*/ 2627 w 2627"/>
                <a:gd name="T73" fmla="*/ 40 h 4432"/>
                <a:gd name="T74" fmla="*/ 2160 w 2627"/>
                <a:gd name="T75" fmla="*/ 58 h 4432"/>
                <a:gd name="T76" fmla="*/ 2160 w 2627"/>
                <a:gd name="T77" fmla="*/ 59 h 4432"/>
                <a:gd name="T78" fmla="*/ 2162 w 2627"/>
                <a:gd name="T79" fmla="*/ 61 h 4432"/>
                <a:gd name="T80" fmla="*/ 2166 w 2627"/>
                <a:gd name="T81" fmla="*/ 64 h 4432"/>
                <a:gd name="T82" fmla="*/ 2170 w 2627"/>
                <a:gd name="T83" fmla="*/ 69 h 4432"/>
                <a:gd name="T84" fmla="*/ 2174 w 2627"/>
                <a:gd name="T85" fmla="*/ 74 h 4432"/>
                <a:gd name="T86" fmla="*/ 2180 w 2627"/>
                <a:gd name="T87" fmla="*/ 80 h 4432"/>
                <a:gd name="T88" fmla="*/ 2186 w 2627"/>
                <a:gd name="T89" fmla="*/ 86 h 4432"/>
                <a:gd name="T90" fmla="*/ 2194 w 2627"/>
                <a:gd name="T91" fmla="*/ 93 h 4432"/>
                <a:gd name="T92" fmla="*/ 2200 w 2627"/>
                <a:gd name="T93" fmla="*/ 100 h 4432"/>
                <a:gd name="T94" fmla="*/ 2207 w 2627"/>
                <a:gd name="T95" fmla="*/ 107 h 4432"/>
                <a:gd name="T96" fmla="*/ 2213 w 2627"/>
                <a:gd name="T97" fmla="*/ 114 h 4432"/>
                <a:gd name="T98" fmla="*/ 2221 w 2627"/>
                <a:gd name="T99" fmla="*/ 121 h 4432"/>
                <a:gd name="T100" fmla="*/ 2225 w 2627"/>
                <a:gd name="T101" fmla="*/ 127 h 4432"/>
                <a:gd name="T102" fmla="*/ 2231 w 2627"/>
                <a:gd name="T103" fmla="*/ 132 h 4432"/>
                <a:gd name="T104" fmla="*/ 2236 w 2627"/>
                <a:gd name="T105" fmla="*/ 137 h 4432"/>
                <a:gd name="T106" fmla="*/ 2240 w 2627"/>
                <a:gd name="T107" fmla="*/ 139 h 4432"/>
                <a:gd name="T108" fmla="*/ 2240 w 2627"/>
                <a:gd name="T109" fmla="*/ 139 h 44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27"/>
                <a:gd name="T166" fmla="*/ 0 h 4432"/>
                <a:gd name="T167" fmla="*/ 2627 w 2627"/>
                <a:gd name="T168" fmla="*/ 4432 h 44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27" h="4432">
                  <a:moveTo>
                    <a:pt x="2240" y="4432"/>
                  </a:moveTo>
                  <a:lnTo>
                    <a:pt x="2118" y="4432"/>
                  </a:lnTo>
                  <a:lnTo>
                    <a:pt x="1982" y="4432"/>
                  </a:lnTo>
                  <a:lnTo>
                    <a:pt x="1835" y="4432"/>
                  </a:lnTo>
                  <a:lnTo>
                    <a:pt x="1682" y="4432"/>
                  </a:lnTo>
                  <a:lnTo>
                    <a:pt x="1521" y="4432"/>
                  </a:lnTo>
                  <a:lnTo>
                    <a:pt x="1357" y="4432"/>
                  </a:lnTo>
                  <a:lnTo>
                    <a:pt x="1191" y="4432"/>
                  </a:lnTo>
                  <a:lnTo>
                    <a:pt x="1027" y="4432"/>
                  </a:lnTo>
                  <a:lnTo>
                    <a:pt x="864" y="4432"/>
                  </a:lnTo>
                  <a:lnTo>
                    <a:pt x="709" y="4432"/>
                  </a:lnTo>
                  <a:lnTo>
                    <a:pt x="561" y="4432"/>
                  </a:lnTo>
                  <a:lnTo>
                    <a:pt x="424" y="4432"/>
                  </a:lnTo>
                  <a:lnTo>
                    <a:pt x="298" y="4432"/>
                  </a:lnTo>
                  <a:lnTo>
                    <a:pt x="190" y="4432"/>
                  </a:lnTo>
                  <a:lnTo>
                    <a:pt x="97" y="4432"/>
                  </a:lnTo>
                  <a:lnTo>
                    <a:pt x="26" y="4432"/>
                  </a:lnTo>
                  <a:lnTo>
                    <a:pt x="37" y="4408"/>
                  </a:lnTo>
                  <a:lnTo>
                    <a:pt x="55" y="4321"/>
                  </a:lnTo>
                  <a:lnTo>
                    <a:pt x="73" y="4214"/>
                  </a:lnTo>
                  <a:lnTo>
                    <a:pt x="96" y="4093"/>
                  </a:lnTo>
                  <a:lnTo>
                    <a:pt x="120" y="3956"/>
                  </a:lnTo>
                  <a:lnTo>
                    <a:pt x="147" y="3815"/>
                  </a:lnTo>
                  <a:lnTo>
                    <a:pt x="174" y="3668"/>
                  </a:lnTo>
                  <a:lnTo>
                    <a:pt x="203" y="3523"/>
                  </a:lnTo>
                  <a:lnTo>
                    <a:pt x="229" y="3376"/>
                  </a:lnTo>
                  <a:lnTo>
                    <a:pt x="254" y="3239"/>
                  </a:lnTo>
                  <a:lnTo>
                    <a:pt x="276" y="3112"/>
                  </a:lnTo>
                  <a:lnTo>
                    <a:pt x="298" y="3003"/>
                  </a:lnTo>
                  <a:lnTo>
                    <a:pt x="315" y="2908"/>
                  </a:lnTo>
                  <a:lnTo>
                    <a:pt x="329" y="2836"/>
                  </a:lnTo>
                  <a:lnTo>
                    <a:pt x="337" y="2791"/>
                  </a:lnTo>
                  <a:lnTo>
                    <a:pt x="341" y="2777"/>
                  </a:lnTo>
                  <a:lnTo>
                    <a:pt x="0" y="2469"/>
                  </a:lnTo>
                  <a:lnTo>
                    <a:pt x="263" y="0"/>
                  </a:lnTo>
                  <a:lnTo>
                    <a:pt x="1603" y="504"/>
                  </a:lnTo>
                  <a:lnTo>
                    <a:pt x="2627" y="1278"/>
                  </a:lnTo>
                  <a:lnTo>
                    <a:pt x="2160" y="1844"/>
                  </a:lnTo>
                  <a:lnTo>
                    <a:pt x="2160" y="1868"/>
                  </a:lnTo>
                  <a:lnTo>
                    <a:pt x="2162" y="1935"/>
                  </a:lnTo>
                  <a:lnTo>
                    <a:pt x="2166" y="2040"/>
                  </a:lnTo>
                  <a:lnTo>
                    <a:pt x="2170" y="2181"/>
                  </a:lnTo>
                  <a:lnTo>
                    <a:pt x="2174" y="2346"/>
                  </a:lnTo>
                  <a:lnTo>
                    <a:pt x="2180" y="2539"/>
                  </a:lnTo>
                  <a:lnTo>
                    <a:pt x="2186" y="2743"/>
                  </a:lnTo>
                  <a:lnTo>
                    <a:pt x="2194" y="2965"/>
                  </a:lnTo>
                  <a:lnTo>
                    <a:pt x="2200" y="3188"/>
                  </a:lnTo>
                  <a:lnTo>
                    <a:pt x="2207" y="3412"/>
                  </a:lnTo>
                  <a:lnTo>
                    <a:pt x="2213" y="3634"/>
                  </a:lnTo>
                  <a:lnTo>
                    <a:pt x="2221" y="3843"/>
                  </a:lnTo>
                  <a:lnTo>
                    <a:pt x="2225" y="4035"/>
                  </a:lnTo>
                  <a:lnTo>
                    <a:pt x="2231" y="4212"/>
                  </a:lnTo>
                  <a:lnTo>
                    <a:pt x="2236" y="4357"/>
                  </a:lnTo>
                  <a:lnTo>
                    <a:pt x="2240" y="4432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1875" y="1399"/>
              <a:ext cx="2101" cy="2037"/>
            </a:xfrm>
            <a:custGeom>
              <a:avLst/>
              <a:gdLst>
                <a:gd name="T0" fmla="*/ 2033 w 2101"/>
                <a:gd name="T1" fmla="*/ 127 h 4075"/>
                <a:gd name="T2" fmla="*/ 1921 w 2101"/>
                <a:gd name="T3" fmla="*/ 127 h 4075"/>
                <a:gd name="T4" fmla="*/ 1802 w 2101"/>
                <a:gd name="T5" fmla="*/ 127 h 4075"/>
                <a:gd name="T6" fmla="*/ 1673 w 2101"/>
                <a:gd name="T7" fmla="*/ 127 h 4075"/>
                <a:gd name="T8" fmla="*/ 1540 w 2101"/>
                <a:gd name="T9" fmla="*/ 127 h 4075"/>
                <a:gd name="T10" fmla="*/ 1400 w 2101"/>
                <a:gd name="T11" fmla="*/ 127 h 4075"/>
                <a:gd name="T12" fmla="*/ 1257 w 2101"/>
                <a:gd name="T13" fmla="*/ 127 h 4075"/>
                <a:gd name="T14" fmla="*/ 1112 w 2101"/>
                <a:gd name="T15" fmla="*/ 127 h 4075"/>
                <a:gd name="T16" fmla="*/ 970 w 2101"/>
                <a:gd name="T17" fmla="*/ 127 h 4075"/>
                <a:gd name="T18" fmla="*/ 826 w 2101"/>
                <a:gd name="T19" fmla="*/ 127 h 4075"/>
                <a:gd name="T20" fmla="*/ 686 w 2101"/>
                <a:gd name="T21" fmla="*/ 127 h 4075"/>
                <a:gd name="T22" fmla="*/ 551 w 2101"/>
                <a:gd name="T23" fmla="*/ 127 h 4075"/>
                <a:gd name="T24" fmla="*/ 423 w 2101"/>
                <a:gd name="T25" fmla="*/ 127 h 4075"/>
                <a:gd name="T26" fmla="*/ 301 w 2101"/>
                <a:gd name="T27" fmla="*/ 127 h 4075"/>
                <a:gd name="T28" fmla="*/ 189 w 2101"/>
                <a:gd name="T29" fmla="*/ 127 h 4075"/>
                <a:gd name="T30" fmla="*/ 87 w 2101"/>
                <a:gd name="T31" fmla="*/ 127 h 4075"/>
                <a:gd name="T32" fmla="*/ 0 w 2101"/>
                <a:gd name="T33" fmla="*/ 127 h 4075"/>
                <a:gd name="T34" fmla="*/ 9 w 2101"/>
                <a:gd name="T35" fmla="*/ 126 h 4075"/>
                <a:gd name="T36" fmla="*/ 22 w 2101"/>
                <a:gd name="T37" fmla="*/ 124 h 4075"/>
                <a:gd name="T38" fmla="*/ 37 w 2101"/>
                <a:gd name="T39" fmla="*/ 122 h 4075"/>
                <a:gd name="T40" fmla="*/ 54 w 2101"/>
                <a:gd name="T41" fmla="*/ 119 h 4075"/>
                <a:gd name="T42" fmla="*/ 73 w 2101"/>
                <a:gd name="T43" fmla="*/ 116 h 4075"/>
                <a:gd name="T44" fmla="*/ 91 w 2101"/>
                <a:gd name="T45" fmla="*/ 113 h 4075"/>
                <a:gd name="T46" fmla="*/ 111 w 2101"/>
                <a:gd name="T47" fmla="*/ 109 h 4075"/>
                <a:gd name="T48" fmla="*/ 131 w 2101"/>
                <a:gd name="T49" fmla="*/ 106 h 4075"/>
                <a:gd name="T50" fmla="*/ 150 w 2101"/>
                <a:gd name="T51" fmla="*/ 103 h 4075"/>
                <a:gd name="T52" fmla="*/ 167 w 2101"/>
                <a:gd name="T53" fmla="*/ 100 h 4075"/>
                <a:gd name="T54" fmla="*/ 184 w 2101"/>
                <a:gd name="T55" fmla="*/ 97 h 4075"/>
                <a:gd name="T56" fmla="*/ 200 w 2101"/>
                <a:gd name="T57" fmla="*/ 95 h 4075"/>
                <a:gd name="T58" fmla="*/ 211 w 2101"/>
                <a:gd name="T59" fmla="*/ 93 h 4075"/>
                <a:gd name="T60" fmla="*/ 220 w 2101"/>
                <a:gd name="T61" fmla="*/ 92 h 4075"/>
                <a:gd name="T62" fmla="*/ 226 w 2101"/>
                <a:gd name="T63" fmla="*/ 91 h 4075"/>
                <a:gd name="T64" fmla="*/ 229 w 2101"/>
                <a:gd name="T65" fmla="*/ 90 h 4075"/>
                <a:gd name="T66" fmla="*/ 253 w 2101"/>
                <a:gd name="T67" fmla="*/ 34 h 4075"/>
                <a:gd name="T68" fmla="*/ 833 w 2101"/>
                <a:gd name="T69" fmla="*/ 0 h 4075"/>
                <a:gd name="T70" fmla="*/ 2101 w 2101"/>
                <a:gd name="T71" fmla="*/ 28 h 4075"/>
                <a:gd name="T72" fmla="*/ 1818 w 2101"/>
                <a:gd name="T73" fmla="*/ 59 h 4075"/>
                <a:gd name="T74" fmla="*/ 1909 w 2101"/>
                <a:gd name="T75" fmla="*/ 70 h 4075"/>
                <a:gd name="T76" fmla="*/ 1909 w 2101"/>
                <a:gd name="T77" fmla="*/ 71 h 4075"/>
                <a:gd name="T78" fmla="*/ 1914 w 2101"/>
                <a:gd name="T79" fmla="*/ 72 h 4075"/>
                <a:gd name="T80" fmla="*/ 1919 w 2101"/>
                <a:gd name="T81" fmla="*/ 75 h 4075"/>
                <a:gd name="T82" fmla="*/ 1925 w 2101"/>
                <a:gd name="T83" fmla="*/ 78 h 4075"/>
                <a:gd name="T84" fmla="*/ 1931 w 2101"/>
                <a:gd name="T85" fmla="*/ 81 h 4075"/>
                <a:gd name="T86" fmla="*/ 1942 w 2101"/>
                <a:gd name="T87" fmla="*/ 85 h 4075"/>
                <a:gd name="T88" fmla="*/ 1950 w 2101"/>
                <a:gd name="T89" fmla="*/ 90 h 4075"/>
                <a:gd name="T90" fmla="*/ 1962 w 2101"/>
                <a:gd name="T91" fmla="*/ 94 h 4075"/>
                <a:gd name="T92" fmla="*/ 1971 w 2101"/>
                <a:gd name="T93" fmla="*/ 99 h 4075"/>
                <a:gd name="T94" fmla="*/ 1981 w 2101"/>
                <a:gd name="T95" fmla="*/ 104 h 4075"/>
                <a:gd name="T96" fmla="*/ 1992 w 2101"/>
                <a:gd name="T97" fmla="*/ 109 h 4075"/>
                <a:gd name="T98" fmla="*/ 2002 w 2101"/>
                <a:gd name="T99" fmla="*/ 114 h 4075"/>
                <a:gd name="T100" fmla="*/ 2012 w 2101"/>
                <a:gd name="T101" fmla="*/ 118 h 4075"/>
                <a:gd name="T102" fmla="*/ 2020 w 2101"/>
                <a:gd name="T103" fmla="*/ 122 h 4075"/>
                <a:gd name="T104" fmla="*/ 2026 w 2101"/>
                <a:gd name="T105" fmla="*/ 125 h 4075"/>
                <a:gd name="T106" fmla="*/ 2033 w 2101"/>
                <a:gd name="T107" fmla="*/ 127 h 4075"/>
                <a:gd name="T108" fmla="*/ 2033 w 2101"/>
                <a:gd name="T109" fmla="*/ 127 h 40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01"/>
                <a:gd name="T166" fmla="*/ 0 h 4075"/>
                <a:gd name="T167" fmla="*/ 2101 w 2101"/>
                <a:gd name="T168" fmla="*/ 4075 h 40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01" h="4075">
                  <a:moveTo>
                    <a:pt x="2033" y="4075"/>
                  </a:moveTo>
                  <a:lnTo>
                    <a:pt x="1921" y="4075"/>
                  </a:lnTo>
                  <a:lnTo>
                    <a:pt x="1802" y="4075"/>
                  </a:lnTo>
                  <a:lnTo>
                    <a:pt x="1673" y="4075"/>
                  </a:lnTo>
                  <a:lnTo>
                    <a:pt x="1540" y="4075"/>
                  </a:lnTo>
                  <a:lnTo>
                    <a:pt x="1400" y="4075"/>
                  </a:lnTo>
                  <a:lnTo>
                    <a:pt x="1257" y="4075"/>
                  </a:lnTo>
                  <a:lnTo>
                    <a:pt x="1112" y="4075"/>
                  </a:lnTo>
                  <a:lnTo>
                    <a:pt x="970" y="4075"/>
                  </a:lnTo>
                  <a:lnTo>
                    <a:pt x="826" y="4075"/>
                  </a:lnTo>
                  <a:lnTo>
                    <a:pt x="686" y="4075"/>
                  </a:lnTo>
                  <a:lnTo>
                    <a:pt x="551" y="4075"/>
                  </a:lnTo>
                  <a:lnTo>
                    <a:pt x="423" y="4075"/>
                  </a:lnTo>
                  <a:lnTo>
                    <a:pt x="301" y="4075"/>
                  </a:lnTo>
                  <a:lnTo>
                    <a:pt x="189" y="4075"/>
                  </a:lnTo>
                  <a:lnTo>
                    <a:pt x="87" y="4075"/>
                  </a:lnTo>
                  <a:lnTo>
                    <a:pt x="0" y="4075"/>
                  </a:lnTo>
                  <a:lnTo>
                    <a:pt x="9" y="4059"/>
                  </a:lnTo>
                  <a:lnTo>
                    <a:pt x="22" y="3990"/>
                  </a:lnTo>
                  <a:lnTo>
                    <a:pt x="37" y="3909"/>
                  </a:lnTo>
                  <a:lnTo>
                    <a:pt x="54" y="3819"/>
                  </a:lnTo>
                  <a:lnTo>
                    <a:pt x="73" y="3724"/>
                  </a:lnTo>
                  <a:lnTo>
                    <a:pt x="91" y="3621"/>
                  </a:lnTo>
                  <a:lnTo>
                    <a:pt x="111" y="3518"/>
                  </a:lnTo>
                  <a:lnTo>
                    <a:pt x="131" y="3414"/>
                  </a:lnTo>
                  <a:lnTo>
                    <a:pt x="150" y="3313"/>
                  </a:lnTo>
                  <a:lnTo>
                    <a:pt x="167" y="3218"/>
                  </a:lnTo>
                  <a:lnTo>
                    <a:pt x="184" y="3130"/>
                  </a:lnTo>
                  <a:lnTo>
                    <a:pt x="200" y="3055"/>
                  </a:lnTo>
                  <a:lnTo>
                    <a:pt x="211" y="2989"/>
                  </a:lnTo>
                  <a:lnTo>
                    <a:pt x="220" y="2944"/>
                  </a:lnTo>
                  <a:lnTo>
                    <a:pt x="226" y="2912"/>
                  </a:lnTo>
                  <a:lnTo>
                    <a:pt x="229" y="2902"/>
                  </a:lnTo>
                  <a:lnTo>
                    <a:pt x="253" y="1116"/>
                  </a:lnTo>
                  <a:lnTo>
                    <a:pt x="833" y="0"/>
                  </a:lnTo>
                  <a:lnTo>
                    <a:pt x="2101" y="917"/>
                  </a:lnTo>
                  <a:lnTo>
                    <a:pt x="1818" y="1900"/>
                  </a:lnTo>
                  <a:lnTo>
                    <a:pt x="1909" y="2265"/>
                  </a:lnTo>
                  <a:lnTo>
                    <a:pt x="1909" y="2279"/>
                  </a:lnTo>
                  <a:lnTo>
                    <a:pt x="1914" y="2326"/>
                  </a:lnTo>
                  <a:lnTo>
                    <a:pt x="1919" y="2400"/>
                  </a:lnTo>
                  <a:lnTo>
                    <a:pt x="1925" y="2497"/>
                  </a:lnTo>
                  <a:lnTo>
                    <a:pt x="1931" y="2610"/>
                  </a:lnTo>
                  <a:lnTo>
                    <a:pt x="1942" y="2743"/>
                  </a:lnTo>
                  <a:lnTo>
                    <a:pt x="1950" y="2884"/>
                  </a:lnTo>
                  <a:lnTo>
                    <a:pt x="1962" y="3037"/>
                  </a:lnTo>
                  <a:lnTo>
                    <a:pt x="1971" y="3192"/>
                  </a:lnTo>
                  <a:lnTo>
                    <a:pt x="1981" y="3351"/>
                  </a:lnTo>
                  <a:lnTo>
                    <a:pt x="1992" y="3504"/>
                  </a:lnTo>
                  <a:lnTo>
                    <a:pt x="2002" y="3654"/>
                  </a:lnTo>
                  <a:lnTo>
                    <a:pt x="2012" y="3791"/>
                  </a:lnTo>
                  <a:lnTo>
                    <a:pt x="2020" y="3918"/>
                  </a:lnTo>
                  <a:lnTo>
                    <a:pt x="2026" y="4026"/>
                  </a:lnTo>
                  <a:lnTo>
                    <a:pt x="2033" y="407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2012" y="1563"/>
              <a:ext cx="1805" cy="1873"/>
            </a:xfrm>
            <a:custGeom>
              <a:avLst/>
              <a:gdLst>
                <a:gd name="T0" fmla="*/ 1805 w 1805"/>
                <a:gd name="T1" fmla="*/ 118 h 3745"/>
                <a:gd name="T2" fmla="*/ 1703 w 1805"/>
                <a:gd name="T3" fmla="*/ 118 h 3745"/>
                <a:gd name="T4" fmla="*/ 1595 w 1805"/>
                <a:gd name="T5" fmla="*/ 118 h 3745"/>
                <a:gd name="T6" fmla="*/ 1483 w 1805"/>
                <a:gd name="T7" fmla="*/ 118 h 3745"/>
                <a:gd name="T8" fmla="*/ 1367 w 1805"/>
                <a:gd name="T9" fmla="*/ 118 h 3745"/>
                <a:gd name="T10" fmla="*/ 1246 w 1805"/>
                <a:gd name="T11" fmla="*/ 118 h 3745"/>
                <a:gd name="T12" fmla="*/ 1125 w 1805"/>
                <a:gd name="T13" fmla="*/ 118 h 3745"/>
                <a:gd name="T14" fmla="*/ 1001 w 1805"/>
                <a:gd name="T15" fmla="*/ 118 h 3745"/>
                <a:gd name="T16" fmla="*/ 880 w 1805"/>
                <a:gd name="T17" fmla="*/ 118 h 3745"/>
                <a:gd name="T18" fmla="*/ 757 w 1805"/>
                <a:gd name="T19" fmla="*/ 118 h 3745"/>
                <a:gd name="T20" fmla="*/ 635 w 1805"/>
                <a:gd name="T21" fmla="*/ 118 h 3745"/>
                <a:gd name="T22" fmla="*/ 516 w 1805"/>
                <a:gd name="T23" fmla="*/ 118 h 3745"/>
                <a:gd name="T24" fmla="*/ 402 w 1805"/>
                <a:gd name="T25" fmla="*/ 118 h 3745"/>
                <a:gd name="T26" fmla="*/ 292 w 1805"/>
                <a:gd name="T27" fmla="*/ 118 h 3745"/>
                <a:gd name="T28" fmla="*/ 188 w 1805"/>
                <a:gd name="T29" fmla="*/ 118 h 3745"/>
                <a:gd name="T30" fmla="*/ 90 w 1805"/>
                <a:gd name="T31" fmla="*/ 118 h 3745"/>
                <a:gd name="T32" fmla="*/ 0 w 1805"/>
                <a:gd name="T33" fmla="*/ 118 h 3745"/>
                <a:gd name="T34" fmla="*/ 5 w 1805"/>
                <a:gd name="T35" fmla="*/ 116 h 3745"/>
                <a:gd name="T36" fmla="*/ 17 w 1805"/>
                <a:gd name="T37" fmla="*/ 113 h 3745"/>
                <a:gd name="T38" fmla="*/ 28 w 1805"/>
                <a:gd name="T39" fmla="*/ 110 h 3745"/>
                <a:gd name="T40" fmla="*/ 43 w 1805"/>
                <a:gd name="T41" fmla="*/ 105 h 3745"/>
                <a:gd name="T42" fmla="*/ 58 w 1805"/>
                <a:gd name="T43" fmla="*/ 101 h 3745"/>
                <a:gd name="T44" fmla="*/ 75 w 1805"/>
                <a:gd name="T45" fmla="*/ 96 h 3745"/>
                <a:gd name="T46" fmla="*/ 92 w 1805"/>
                <a:gd name="T47" fmla="*/ 90 h 3745"/>
                <a:gd name="T48" fmla="*/ 111 w 1805"/>
                <a:gd name="T49" fmla="*/ 85 h 3745"/>
                <a:gd name="T50" fmla="*/ 126 w 1805"/>
                <a:gd name="T51" fmla="*/ 80 h 3745"/>
                <a:gd name="T52" fmla="*/ 143 w 1805"/>
                <a:gd name="T53" fmla="*/ 75 h 3745"/>
                <a:gd name="T54" fmla="*/ 156 w 1805"/>
                <a:gd name="T55" fmla="*/ 71 h 3745"/>
                <a:gd name="T56" fmla="*/ 171 w 1805"/>
                <a:gd name="T57" fmla="*/ 67 h 3745"/>
                <a:gd name="T58" fmla="*/ 181 w 1805"/>
                <a:gd name="T59" fmla="*/ 63 h 3745"/>
                <a:gd name="T60" fmla="*/ 190 w 1805"/>
                <a:gd name="T61" fmla="*/ 61 h 3745"/>
                <a:gd name="T62" fmla="*/ 195 w 1805"/>
                <a:gd name="T63" fmla="*/ 59 h 3745"/>
                <a:gd name="T64" fmla="*/ 198 w 1805"/>
                <a:gd name="T65" fmla="*/ 59 h 3745"/>
                <a:gd name="T66" fmla="*/ 128 w 1805"/>
                <a:gd name="T67" fmla="*/ 39 h 3745"/>
                <a:gd name="T68" fmla="*/ 486 w 1805"/>
                <a:gd name="T69" fmla="*/ 5 h 3745"/>
                <a:gd name="T70" fmla="*/ 1084 w 1805"/>
                <a:gd name="T71" fmla="*/ 0 h 3745"/>
                <a:gd name="T72" fmla="*/ 1670 w 1805"/>
                <a:gd name="T73" fmla="*/ 26 h 3745"/>
                <a:gd name="T74" fmla="*/ 1605 w 1805"/>
                <a:gd name="T75" fmla="*/ 75 h 3745"/>
                <a:gd name="T76" fmla="*/ 1606 w 1805"/>
                <a:gd name="T77" fmla="*/ 76 h 3745"/>
                <a:gd name="T78" fmla="*/ 1611 w 1805"/>
                <a:gd name="T79" fmla="*/ 77 h 3745"/>
                <a:gd name="T80" fmla="*/ 1619 w 1805"/>
                <a:gd name="T81" fmla="*/ 78 h 3745"/>
                <a:gd name="T82" fmla="*/ 1630 w 1805"/>
                <a:gd name="T83" fmla="*/ 81 h 3745"/>
                <a:gd name="T84" fmla="*/ 1641 w 1805"/>
                <a:gd name="T85" fmla="*/ 83 h 3745"/>
                <a:gd name="T86" fmla="*/ 1657 w 1805"/>
                <a:gd name="T87" fmla="*/ 87 h 3745"/>
                <a:gd name="T88" fmla="*/ 1671 w 1805"/>
                <a:gd name="T89" fmla="*/ 90 h 3745"/>
                <a:gd name="T90" fmla="*/ 1689 w 1805"/>
                <a:gd name="T91" fmla="*/ 94 h 3745"/>
                <a:gd name="T92" fmla="*/ 1705 w 1805"/>
                <a:gd name="T93" fmla="*/ 97 h 3745"/>
                <a:gd name="T94" fmla="*/ 1722 w 1805"/>
                <a:gd name="T95" fmla="*/ 101 h 3745"/>
                <a:gd name="T96" fmla="*/ 1738 w 1805"/>
                <a:gd name="T97" fmla="*/ 104 h 3745"/>
                <a:gd name="T98" fmla="*/ 1756 w 1805"/>
                <a:gd name="T99" fmla="*/ 108 h 3745"/>
                <a:gd name="T100" fmla="*/ 1770 w 1805"/>
                <a:gd name="T101" fmla="*/ 111 h 3745"/>
                <a:gd name="T102" fmla="*/ 1784 w 1805"/>
                <a:gd name="T103" fmla="*/ 114 h 3745"/>
                <a:gd name="T104" fmla="*/ 1794 w 1805"/>
                <a:gd name="T105" fmla="*/ 117 h 3745"/>
                <a:gd name="T106" fmla="*/ 1805 w 1805"/>
                <a:gd name="T107" fmla="*/ 118 h 3745"/>
                <a:gd name="T108" fmla="*/ 1805 w 1805"/>
                <a:gd name="T109" fmla="*/ 118 h 3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5"/>
                <a:gd name="T166" fmla="*/ 0 h 3745"/>
                <a:gd name="T167" fmla="*/ 1805 w 1805"/>
                <a:gd name="T168" fmla="*/ 3745 h 3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5" h="3745">
                  <a:moveTo>
                    <a:pt x="1805" y="3745"/>
                  </a:moveTo>
                  <a:lnTo>
                    <a:pt x="1703" y="3745"/>
                  </a:lnTo>
                  <a:lnTo>
                    <a:pt x="1595" y="3745"/>
                  </a:lnTo>
                  <a:lnTo>
                    <a:pt x="1483" y="3745"/>
                  </a:lnTo>
                  <a:lnTo>
                    <a:pt x="1367" y="3745"/>
                  </a:lnTo>
                  <a:lnTo>
                    <a:pt x="1246" y="3745"/>
                  </a:lnTo>
                  <a:lnTo>
                    <a:pt x="1125" y="3745"/>
                  </a:lnTo>
                  <a:lnTo>
                    <a:pt x="1001" y="3745"/>
                  </a:lnTo>
                  <a:lnTo>
                    <a:pt x="880" y="3745"/>
                  </a:lnTo>
                  <a:lnTo>
                    <a:pt x="757" y="3745"/>
                  </a:lnTo>
                  <a:lnTo>
                    <a:pt x="635" y="3745"/>
                  </a:lnTo>
                  <a:lnTo>
                    <a:pt x="516" y="3745"/>
                  </a:lnTo>
                  <a:lnTo>
                    <a:pt x="402" y="3745"/>
                  </a:lnTo>
                  <a:lnTo>
                    <a:pt x="292" y="3745"/>
                  </a:lnTo>
                  <a:lnTo>
                    <a:pt x="188" y="3745"/>
                  </a:lnTo>
                  <a:lnTo>
                    <a:pt x="90" y="3745"/>
                  </a:lnTo>
                  <a:lnTo>
                    <a:pt x="0" y="3745"/>
                  </a:lnTo>
                  <a:lnTo>
                    <a:pt x="5" y="3710"/>
                  </a:lnTo>
                  <a:lnTo>
                    <a:pt x="17" y="3614"/>
                  </a:lnTo>
                  <a:lnTo>
                    <a:pt x="28" y="3495"/>
                  </a:lnTo>
                  <a:lnTo>
                    <a:pt x="43" y="3358"/>
                  </a:lnTo>
                  <a:lnTo>
                    <a:pt x="58" y="3207"/>
                  </a:lnTo>
                  <a:lnTo>
                    <a:pt x="75" y="3047"/>
                  </a:lnTo>
                  <a:lnTo>
                    <a:pt x="92" y="2880"/>
                  </a:lnTo>
                  <a:lnTo>
                    <a:pt x="111" y="2715"/>
                  </a:lnTo>
                  <a:lnTo>
                    <a:pt x="126" y="2548"/>
                  </a:lnTo>
                  <a:lnTo>
                    <a:pt x="143" y="2393"/>
                  </a:lnTo>
                  <a:lnTo>
                    <a:pt x="156" y="2251"/>
                  </a:lnTo>
                  <a:lnTo>
                    <a:pt x="171" y="2124"/>
                  </a:lnTo>
                  <a:lnTo>
                    <a:pt x="181" y="2016"/>
                  </a:lnTo>
                  <a:lnTo>
                    <a:pt x="190" y="1937"/>
                  </a:lnTo>
                  <a:lnTo>
                    <a:pt x="195" y="1883"/>
                  </a:lnTo>
                  <a:lnTo>
                    <a:pt x="198" y="1867"/>
                  </a:lnTo>
                  <a:lnTo>
                    <a:pt x="128" y="1236"/>
                  </a:lnTo>
                  <a:lnTo>
                    <a:pt x="486" y="160"/>
                  </a:lnTo>
                  <a:lnTo>
                    <a:pt x="1084" y="0"/>
                  </a:lnTo>
                  <a:lnTo>
                    <a:pt x="1670" y="823"/>
                  </a:lnTo>
                  <a:lnTo>
                    <a:pt x="1605" y="2392"/>
                  </a:lnTo>
                  <a:lnTo>
                    <a:pt x="1606" y="2401"/>
                  </a:lnTo>
                  <a:lnTo>
                    <a:pt x="1611" y="2435"/>
                  </a:lnTo>
                  <a:lnTo>
                    <a:pt x="1619" y="2491"/>
                  </a:lnTo>
                  <a:lnTo>
                    <a:pt x="1630" y="2566"/>
                  </a:lnTo>
                  <a:lnTo>
                    <a:pt x="1641" y="2654"/>
                  </a:lnTo>
                  <a:lnTo>
                    <a:pt x="1657" y="2753"/>
                  </a:lnTo>
                  <a:lnTo>
                    <a:pt x="1671" y="2860"/>
                  </a:lnTo>
                  <a:lnTo>
                    <a:pt x="1689" y="2977"/>
                  </a:lnTo>
                  <a:lnTo>
                    <a:pt x="1705" y="3094"/>
                  </a:lnTo>
                  <a:lnTo>
                    <a:pt x="1722" y="3213"/>
                  </a:lnTo>
                  <a:lnTo>
                    <a:pt x="1738" y="3328"/>
                  </a:lnTo>
                  <a:lnTo>
                    <a:pt x="1756" y="3442"/>
                  </a:lnTo>
                  <a:lnTo>
                    <a:pt x="1770" y="3545"/>
                  </a:lnTo>
                  <a:lnTo>
                    <a:pt x="1784" y="3640"/>
                  </a:lnTo>
                  <a:lnTo>
                    <a:pt x="1794" y="3719"/>
                  </a:lnTo>
                  <a:lnTo>
                    <a:pt x="1805" y="3745"/>
                  </a:lnTo>
                  <a:close/>
                </a:path>
              </a:pathLst>
            </a:custGeom>
            <a:solidFill>
              <a:srgbClr val="78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075" y="1614"/>
              <a:ext cx="1584" cy="1822"/>
            </a:xfrm>
            <a:custGeom>
              <a:avLst/>
              <a:gdLst>
                <a:gd name="T0" fmla="*/ 1584 w 1584"/>
                <a:gd name="T1" fmla="*/ 114 h 3644"/>
                <a:gd name="T2" fmla="*/ 1489 w 1584"/>
                <a:gd name="T3" fmla="*/ 114 h 3644"/>
                <a:gd name="T4" fmla="*/ 1392 w 1584"/>
                <a:gd name="T5" fmla="*/ 114 h 3644"/>
                <a:gd name="T6" fmla="*/ 1291 w 1584"/>
                <a:gd name="T7" fmla="*/ 114 h 3644"/>
                <a:gd name="T8" fmla="*/ 1189 w 1584"/>
                <a:gd name="T9" fmla="*/ 114 h 3644"/>
                <a:gd name="T10" fmla="*/ 1082 w 1584"/>
                <a:gd name="T11" fmla="*/ 114 h 3644"/>
                <a:gd name="T12" fmla="*/ 977 w 1584"/>
                <a:gd name="T13" fmla="*/ 114 h 3644"/>
                <a:gd name="T14" fmla="*/ 871 w 1584"/>
                <a:gd name="T15" fmla="*/ 114 h 3644"/>
                <a:gd name="T16" fmla="*/ 765 w 1584"/>
                <a:gd name="T17" fmla="*/ 114 h 3644"/>
                <a:gd name="T18" fmla="*/ 659 w 1584"/>
                <a:gd name="T19" fmla="*/ 114 h 3644"/>
                <a:gd name="T20" fmla="*/ 556 w 1584"/>
                <a:gd name="T21" fmla="*/ 114 h 3644"/>
                <a:gd name="T22" fmla="*/ 454 w 1584"/>
                <a:gd name="T23" fmla="*/ 114 h 3644"/>
                <a:gd name="T24" fmla="*/ 356 w 1584"/>
                <a:gd name="T25" fmla="*/ 114 h 3644"/>
                <a:gd name="T26" fmla="*/ 259 w 1584"/>
                <a:gd name="T27" fmla="*/ 114 h 3644"/>
                <a:gd name="T28" fmla="*/ 167 w 1584"/>
                <a:gd name="T29" fmla="*/ 114 h 3644"/>
                <a:gd name="T30" fmla="*/ 81 w 1584"/>
                <a:gd name="T31" fmla="*/ 114 h 3644"/>
                <a:gd name="T32" fmla="*/ 0 w 1584"/>
                <a:gd name="T33" fmla="*/ 114 h 3644"/>
                <a:gd name="T34" fmla="*/ 8 w 1584"/>
                <a:gd name="T35" fmla="*/ 114 h 3644"/>
                <a:gd name="T36" fmla="*/ 20 w 1584"/>
                <a:gd name="T37" fmla="*/ 112 h 3644"/>
                <a:gd name="T38" fmla="*/ 35 w 1584"/>
                <a:gd name="T39" fmla="*/ 109 h 3644"/>
                <a:gd name="T40" fmla="*/ 53 w 1584"/>
                <a:gd name="T41" fmla="*/ 106 h 3644"/>
                <a:gd name="T42" fmla="*/ 72 w 1584"/>
                <a:gd name="T43" fmla="*/ 103 h 3644"/>
                <a:gd name="T44" fmla="*/ 92 w 1584"/>
                <a:gd name="T45" fmla="*/ 99 h 3644"/>
                <a:gd name="T46" fmla="*/ 114 w 1584"/>
                <a:gd name="T47" fmla="*/ 96 h 3644"/>
                <a:gd name="T48" fmla="*/ 136 w 1584"/>
                <a:gd name="T49" fmla="*/ 92 h 3644"/>
                <a:gd name="T50" fmla="*/ 156 w 1584"/>
                <a:gd name="T51" fmla="*/ 89 h 3644"/>
                <a:gd name="T52" fmla="*/ 176 w 1584"/>
                <a:gd name="T53" fmla="*/ 85 h 3644"/>
                <a:gd name="T54" fmla="*/ 193 w 1584"/>
                <a:gd name="T55" fmla="*/ 82 h 3644"/>
                <a:gd name="T56" fmla="*/ 210 w 1584"/>
                <a:gd name="T57" fmla="*/ 79 h 3644"/>
                <a:gd name="T58" fmla="*/ 224 w 1584"/>
                <a:gd name="T59" fmla="*/ 77 h 3644"/>
                <a:gd name="T60" fmla="*/ 234 w 1584"/>
                <a:gd name="T61" fmla="*/ 75 h 3644"/>
                <a:gd name="T62" fmla="*/ 241 w 1584"/>
                <a:gd name="T63" fmla="*/ 74 h 3644"/>
                <a:gd name="T64" fmla="*/ 243 w 1584"/>
                <a:gd name="T65" fmla="*/ 74 h 3644"/>
                <a:gd name="T66" fmla="*/ 154 w 1584"/>
                <a:gd name="T67" fmla="*/ 47 h 3644"/>
                <a:gd name="T68" fmla="*/ 316 w 1584"/>
                <a:gd name="T69" fmla="*/ 15 h 3644"/>
                <a:gd name="T70" fmla="*/ 853 w 1584"/>
                <a:gd name="T71" fmla="*/ 0 h 3644"/>
                <a:gd name="T72" fmla="*/ 1548 w 1584"/>
                <a:gd name="T73" fmla="*/ 39 h 3644"/>
                <a:gd name="T74" fmla="*/ 1435 w 1584"/>
                <a:gd name="T75" fmla="*/ 54 h 3644"/>
                <a:gd name="T76" fmla="*/ 1437 w 1584"/>
                <a:gd name="T77" fmla="*/ 54 h 3644"/>
                <a:gd name="T78" fmla="*/ 1441 w 1584"/>
                <a:gd name="T79" fmla="*/ 56 h 3644"/>
                <a:gd name="T80" fmla="*/ 1446 w 1584"/>
                <a:gd name="T81" fmla="*/ 59 h 3644"/>
                <a:gd name="T82" fmla="*/ 1455 w 1584"/>
                <a:gd name="T83" fmla="*/ 62 h 3644"/>
                <a:gd name="T84" fmla="*/ 1465 w 1584"/>
                <a:gd name="T85" fmla="*/ 66 h 3644"/>
                <a:gd name="T86" fmla="*/ 1476 w 1584"/>
                <a:gd name="T87" fmla="*/ 71 h 3644"/>
                <a:gd name="T88" fmla="*/ 1488 w 1584"/>
                <a:gd name="T89" fmla="*/ 76 h 3644"/>
                <a:gd name="T90" fmla="*/ 1501 w 1584"/>
                <a:gd name="T91" fmla="*/ 81 h 3644"/>
                <a:gd name="T92" fmla="*/ 1513 w 1584"/>
                <a:gd name="T93" fmla="*/ 86 h 3644"/>
                <a:gd name="T94" fmla="*/ 1525 w 1584"/>
                <a:gd name="T95" fmla="*/ 91 h 3644"/>
                <a:gd name="T96" fmla="*/ 1538 w 1584"/>
                <a:gd name="T97" fmla="*/ 97 h 3644"/>
                <a:gd name="T98" fmla="*/ 1550 w 1584"/>
                <a:gd name="T99" fmla="*/ 101 h 3644"/>
                <a:gd name="T100" fmla="*/ 1560 w 1584"/>
                <a:gd name="T101" fmla="*/ 106 h 3644"/>
                <a:gd name="T102" fmla="*/ 1570 w 1584"/>
                <a:gd name="T103" fmla="*/ 110 h 3644"/>
                <a:gd name="T104" fmla="*/ 1578 w 1584"/>
                <a:gd name="T105" fmla="*/ 113 h 3644"/>
                <a:gd name="T106" fmla="*/ 1584 w 1584"/>
                <a:gd name="T107" fmla="*/ 114 h 3644"/>
                <a:gd name="T108" fmla="*/ 1584 w 1584"/>
                <a:gd name="T109" fmla="*/ 114 h 36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4"/>
                <a:gd name="T166" fmla="*/ 0 h 3644"/>
                <a:gd name="T167" fmla="*/ 1584 w 1584"/>
                <a:gd name="T168" fmla="*/ 3644 h 36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4" h="3644">
                  <a:moveTo>
                    <a:pt x="1584" y="3644"/>
                  </a:moveTo>
                  <a:lnTo>
                    <a:pt x="1489" y="3644"/>
                  </a:lnTo>
                  <a:lnTo>
                    <a:pt x="1392" y="3644"/>
                  </a:lnTo>
                  <a:lnTo>
                    <a:pt x="1291" y="3644"/>
                  </a:lnTo>
                  <a:lnTo>
                    <a:pt x="1189" y="3644"/>
                  </a:lnTo>
                  <a:lnTo>
                    <a:pt x="1082" y="3644"/>
                  </a:lnTo>
                  <a:lnTo>
                    <a:pt x="977" y="3644"/>
                  </a:lnTo>
                  <a:lnTo>
                    <a:pt x="871" y="3644"/>
                  </a:lnTo>
                  <a:lnTo>
                    <a:pt x="765" y="3644"/>
                  </a:lnTo>
                  <a:lnTo>
                    <a:pt x="659" y="3644"/>
                  </a:lnTo>
                  <a:lnTo>
                    <a:pt x="556" y="3644"/>
                  </a:lnTo>
                  <a:lnTo>
                    <a:pt x="454" y="3644"/>
                  </a:lnTo>
                  <a:lnTo>
                    <a:pt x="356" y="3644"/>
                  </a:lnTo>
                  <a:lnTo>
                    <a:pt x="259" y="3644"/>
                  </a:lnTo>
                  <a:lnTo>
                    <a:pt x="167" y="3644"/>
                  </a:lnTo>
                  <a:lnTo>
                    <a:pt x="81" y="3644"/>
                  </a:lnTo>
                  <a:lnTo>
                    <a:pt x="0" y="3644"/>
                  </a:lnTo>
                  <a:lnTo>
                    <a:pt x="8" y="3630"/>
                  </a:lnTo>
                  <a:lnTo>
                    <a:pt x="20" y="3563"/>
                  </a:lnTo>
                  <a:lnTo>
                    <a:pt x="35" y="3480"/>
                  </a:lnTo>
                  <a:lnTo>
                    <a:pt x="53" y="3384"/>
                  </a:lnTo>
                  <a:lnTo>
                    <a:pt x="72" y="3277"/>
                  </a:lnTo>
                  <a:lnTo>
                    <a:pt x="92" y="3164"/>
                  </a:lnTo>
                  <a:lnTo>
                    <a:pt x="114" y="3049"/>
                  </a:lnTo>
                  <a:lnTo>
                    <a:pt x="136" y="2936"/>
                  </a:lnTo>
                  <a:lnTo>
                    <a:pt x="156" y="2821"/>
                  </a:lnTo>
                  <a:lnTo>
                    <a:pt x="176" y="2711"/>
                  </a:lnTo>
                  <a:lnTo>
                    <a:pt x="193" y="2610"/>
                  </a:lnTo>
                  <a:lnTo>
                    <a:pt x="210" y="2525"/>
                  </a:lnTo>
                  <a:lnTo>
                    <a:pt x="224" y="2449"/>
                  </a:lnTo>
                  <a:lnTo>
                    <a:pt x="234" y="2394"/>
                  </a:lnTo>
                  <a:lnTo>
                    <a:pt x="241" y="2356"/>
                  </a:lnTo>
                  <a:lnTo>
                    <a:pt x="243" y="2346"/>
                  </a:lnTo>
                  <a:lnTo>
                    <a:pt x="154" y="1479"/>
                  </a:lnTo>
                  <a:lnTo>
                    <a:pt x="316" y="462"/>
                  </a:lnTo>
                  <a:lnTo>
                    <a:pt x="853" y="0"/>
                  </a:lnTo>
                  <a:lnTo>
                    <a:pt x="1548" y="1230"/>
                  </a:lnTo>
                  <a:lnTo>
                    <a:pt x="1435" y="1709"/>
                  </a:lnTo>
                  <a:lnTo>
                    <a:pt x="1437" y="1727"/>
                  </a:lnTo>
                  <a:lnTo>
                    <a:pt x="1441" y="1776"/>
                  </a:lnTo>
                  <a:lnTo>
                    <a:pt x="1446" y="1860"/>
                  </a:lnTo>
                  <a:lnTo>
                    <a:pt x="1455" y="1969"/>
                  </a:lnTo>
                  <a:lnTo>
                    <a:pt x="1465" y="2096"/>
                  </a:lnTo>
                  <a:lnTo>
                    <a:pt x="1476" y="2245"/>
                  </a:lnTo>
                  <a:lnTo>
                    <a:pt x="1488" y="2402"/>
                  </a:lnTo>
                  <a:lnTo>
                    <a:pt x="1501" y="2570"/>
                  </a:lnTo>
                  <a:lnTo>
                    <a:pt x="1513" y="2739"/>
                  </a:lnTo>
                  <a:lnTo>
                    <a:pt x="1525" y="2910"/>
                  </a:lnTo>
                  <a:lnTo>
                    <a:pt x="1538" y="3075"/>
                  </a:lnTo>
                  <a:lnTo>
                    <a:pt x="1550" y="3231"/>
                  </a:lnTo>
                  <a:lnTo>
                    <a:pt x="1560" y="3374"/>
                  </a:lnTo>
                  <a:lnTo>
                    <a:pt x="1570" y="3499"/>
                  </a:lnTo>
                  <a:lnTo>
                    <a:pt x="1578" y="3605"/>
                  </a:lnTo>
                  <a:lnTo>
                    <a:pt x="1584" y="3644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2155" y="1663"/>
              <a:ext cx="1360" cy="1773"/>
            </a:xfrm>
            <a:custGeom>
              <a:avLst/>
              <a:gdLst>
                <a:gd name="T0" fmla="*/ 1360 w 1360"/>
                <a:gd name="T1" fmla="*/ 110 h 3547"/>
                <a:gd name="T2" fmla="*/ 1274 w 1360"/>
                <a:gd name="T3" fmla="*/ 110 h 3547"/>
                <a:gd name="T4" fmla="*/ 1190 w 1360"/>
                <a:gd name="T5" fmla="*/ 110 h 3547"/>
                <a:gd name="T6" fmla="*/ 1101 w 1360"/>
                <a:gd name="T7" fmla="*/ 110 h 3547"/>
                <a:gd name="T8" fmla="*/ 1014 w 1360"/>
                <a:gd name="T9" fmla="*/ 110 h 3547"/>
                <a:gd name="T10" fmla="*/ 924 w 1360"/>
                <a:gd name="T11" fmla="*/ 110 h 3547"/>
                <a:gd name="T12" fmla="*/ 834 w 1360"/>
                <a:gd name="T13" fmla="*/ 110 h 3547"/>
                <a:gd name="T14" fmla="*/ 746 w 1360"/>
                <a:gd name="T15" fmla="*/ 110 h 3547"/>
                <a:gd name="T16" fmla="*/ 657 w 1360"/>
                <a:gd name="T17" fmla="*/ 110 h 3547"/>
                <a:gd name="T18" fmla="*/ 568 w 1360"/>
                <a:gd name="T19" fmla="*/ 110 h 3547"/>
                <a:gd name="T20" fmla="*/ 480 w 1360"/>
                <a:gd name="T21" fmla="*/ 110 h 3547"/>
                <a:gd name="T22" fmla="*/ 394 w 1360"/>
                <a:gd name="T23" fmla="*/ 110 h 3547"/>
                <a:gd name="T24" fmla="*/ 310 w 1360"/>
                <a:gd name="T25" fmla="*/ 110 h 3547"/>
                <a:gd name="T26" fmla="*/ 228 w 1360"/>
                <a:gd name="T27" fmla="*/ 110 h 3547"/>
                <a:gd name="T28" fmla="*/ 149 w 1360"/>
                <a:gd name="T29" fmla="*/ 110 h 3547"/>
                <a:gd name="T30" fmla="*/ 71 w 1360"/>
                <a:gd name="T31" fmla="*/ 110 h 3547"/>
                <a:gd name="T32" fmla="*/ 0 w 1360"/>
                <a:gd name="T33" fmla="*/ 110 h 3547"/>
                <a:gd name="T34" fmla="*/ 14 w 1360"/>
                <a:gd name="T35" fmla="*/ 110 h 3547"/>
                <a:gd name="T36" fmla="*/ 36 w 1360"/>
                <a:gd name="T37" fmla="*/ 107 h 3547"/>
                <a:gd name="T38" fmla="*/ 59 w 1360"/>
                <a:gd name="T39" fmla="*/ 104 h 3547"/>
                <a:gd name="T40" fmla="*/ 87 w 1360"/>
                <a:gd name="T41" fmla="*/ 101 h 3547"/>
                <a:gd name="T42" fmla="*/ 117 w 1360"/>
                <a:gd name="T43" fmla="*/ 98 h 3547"/>
                <a:gd name="T44" fmla="*/ 149 w 1360"/>
                <a:gd name="T45" fmla="*/ 94 h 3547"/>
                <a:gd name="T46" fmla="*/ 180 w 1360"/>
                <a:gd name="T47" fmla="*/ 91 h 3547"/>
                <a:gd name="T48" fmla="*/ 212 w 1360"/>
                <a:gd name="T49" fmla="*/ 87 h 3547"/>
                <a:gd name="T50" fmla="*/ 243 w 1360"/>
                <a:gd name="T51" fmla="*/ 84 h 3547"/>
                <a:gd name="T52" fmla="*/ 272 w 1360"/>
                <a:gd name="T53" fmla="*/ 80 h 3547"/>
                <a:gd name="T54" fmla="*/ 299 w 1360"/>
                <a:gd name="T55" fmla="*/ 77 h 3547"/>
                <a:gd name="T56" fmla="*/ 324 w 1360"/>
                <a:gd name="T57" fmla="*/ 75 h 3547"/>
                <a:gd name="T58" fmla="*/ 343 w 1360"/>
                <a:gd name="T59" fmla="*/ 72 h 3547"/>
                <a:gd name="T60" fmla="*/ 359 w 1360"/>
                <a:gd name="T61" fmla="*/ 71 h 3547"/>
                <a:gd name="T62" fmla="*/ 369 w 1360"/>
                <a:gd name="T63" fmla="*/ 69 h 3547"/>
                <a:gd name="T64" fmla="*/ 372 w 1360"/>
                <a:gd name="T65" fmla="*/ 69 h 3547"/>
                <a:gd name="T66" fmla="*/ 163 w 1360"/>
                <a:gd name="T67" fmla="*/ 60 h 3547"/>
                <a:gd name="T68" fmla="*/ 218 w 1360"/>
                <a:gd name="T69" fmla="*/ 22 h 3547"/>
                <a:gd name="T70" fmla="*/ 547 w 1360"/>
                <a:gd name="T71" fmla="*/ 11 h 3547"/>
                <a:gd name="T72" fmla="*/ 672 w 1360"/>
                <a:gd name="T73" fmla="*/ 0 h 3547"/>
                <a:gd name="T74" fmla="*/ 1086 w 1360"/>
                <a:gd name="T75" fmla="*/ 15 h 3547"/>
                <a:gd name="T76" fmla="*/ 1349 w 1360"/>
                <a:gd name="T77" fmla="*/ 34 h 3547"/>
                <a:gd name="T78" fmla="*/ 1247 w 1360"/>
                <a:gd name="T79" fmla="*/ 70 h 3547"/>
                <a:gd name="T80" fmla="*/ 1342 w 1360"/>
                <a:gd name="T81" fmla="*/ 76 h 3547"/>
                <a:gd name="T82" fmla="*/ 1342 w 1360"/>
                <a:gd name="T83" fmla="*/ 77 h 3547"/>
                <a:gd name="T84" fmla="*/ 1342 w 1360"/>
                <a:gd name="T85" fmla="*/ 78 h 3547"/>
                <a:gd name="T86" fmla="*/ 1343 w 1360"/>
                <a:gd name="T87" fmla="*/ 79 h 3547"/>
                <a:gd name="T88" fmla="*/ 1344 w 1360"/>
                <a:gd name="T89" fmla="*/ 81 h 3547"/>
                <a:gd name="T90" fmla="*/ 1345 w 1360"/>
                <a:gd name="T91" fmla="*/ 84 h 3547"/>
                <a:gd name="T92" fmla="*/ 1347 w 1360"/>
                <a:gd name="T93" fmla="*/ 86 h 3547"/>
                <a:gd name="T94" fmla="*/ 1348 w 1360"/>
                <a:gd name="T95" fmla="*/ 89 h 3547"/>
                <a:gd name="T96" fmla="*/ 1350 w 1360"/>
                <a:gd name="T97" fmla="*/ 92 h 3547"/>
                <a:gd name="T98" fmla="*/ 1351 w 1360"/>
                <a:gd name="T99" fmla="*/ 95 h 3547"/>
                <a:gd name="T100" fmla="*/ 1352 w 1360"/>
                <a:gd name="T101" fmla="*/ 98 h 3547"/>
                <a:gd name="T102" fmla="*/ 1353 w 1360"/>
                <a:gd name="T103" fmla="*/ 101 h 3547"/>
                <a:gd name="T104" fmla="*/ 1355 w 1360"/>
                <a:gd name="T105" fmla="*/ 104 h 3547"/>
                <a:gd name="T106" fmla="*/ 1357 w 1360"/>
                <a:gd name="T107" fmla="*/ 106 h 3547"/>
                <a:gd name="T108" fmla="*/ 1358 w 1360"/>
                <a:gd name="T109" fmla="*/ 109 h 3547"/>
                <a:gd name="T110" fmla="*/ 1359 w 1360"/>
                <a:gd name="T111" fmla="*/ 110 h 3547"/>
                <a:gd name="T112" fmla="*/ 1360 w 1360"/>
                <a:gd name="T113" fmla="*/ 110 h 3547"/>
                <a:gd name="T114" fmla="*/ 1360 w 1360"/>
                <a:gd name="T115" fmla="*/ 110 h 3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0"/>
                <a:gd name="T175" fmla="*/ 0 h 3547"/>
                <a:gd name="T176" fmla="*/ 1360 w 1360"/>
                <a:gd name="T177" fmla="*/ 3547 h 3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0" h="3547">
                  <a:moveTo>
                    <a:pt x="1360" y="3547"/>
                  </a:moveTo>
                  <a:lnTo>
                    <a:pt x="1274" y="3547"/>
                  </a:lnTo>
                  <a:lnTo>
                    <a:pt x="1190" y="3547"/>
                  </a:lnTo>
                  <a:lnTo>
                    <a:pt x="1101" y="3547"/>
                  </a:lnTo>
                  <a:lnTo>
                    <a:pt x="1014" y="3547"/>
                  </a:lnTo>
                  <a:lnTo>
                    <a:pt x="924" y="3547"/>
                  </a:lnTo>
                  <a:lnTo>
                    <a:pt x="834" y="3547"/>
                  </a:lnTo>
                  <a:lnTo>
                    <a:pt x="746" y="3547"/>
                  </a:lnTo>
                  <a:lnTo>
                    <a:pt x="657" y="3547"/>
                  </a:lnTo>
                  <a:lnTo>
                    <a:pt x="568" y="3547"/>
                  </a:lnTo>
                  <a:lnTo>
                    <a:pt x="480" y="3547"/>
                  </a:lnTo>
                  <a:lnTo>
                    <a:pt x="394" y="3547"/>
                  </a:lnTo>
                  <a:lnTo>
                    <a:pt x="310" y="3547"/>
                  </a:lnTo>
                  <a:lnTo>
                    <a:pt x="228" y="3547"/>
                  </a:lnTo>
                  <a:lnTo>
                    <a:pt x="149" y="3547"/>
                  </a:lnTo>
                  <a:lnTo>
                    <a:pt x="71" y="3547"/>
                  </a:lnTo>
                  <a:lnTo>
                    <a:pt x="0" y="3547"/>
                  </a:lnTo>
                  <a:lnTo>
                    <a:pt x="14" y="3525"/>
                  </a:lnTo>
                  <a:lnTo>
                    <a:pt x="36" y="3448"/>
                  </a:lnTo>
                  <a:lnTo>
                    <a:pt x="59" y="3359"/>
                  </a:lnTo>
                  <a:lnTo>
                    <a:pt x="87" y="3261"/>
                  </a:lnTo>
                  <a:lnTo>
                    <a:pt x="117" y="3150"/>
                  </a:lnTo>
                  <a:lnTo>
                    <a:pt x="149" y="3039"/>
                  </a:lnTo>
                  <a:lnTo>
                    <a:pt x="180" y="2922"/>
                  </a:lnTo>
                  <a:lnTo>
                    <a:pt x="212" y="2807"/>
                  </a:lnTo>
                  <a:lnTo>
                    <a:pt x="243" y="2694"/>
                  </a:lnTo>
                  <a:lnTo>
                    <a:pt x="272" y="2587"/>
                  </a:lnTo>
                  <a:lnTo>
                    <a:pt x="299" y="2487"/>
                  </a:lnTo>
                  <a:lnTo>
                    <a:pt x="324" y="2402"/>
                  </a:lnTo>
                  <a:lnTo>
                    <a:pt x="343" y="2328"/>
                  </a:lnTo>
                  <a:lnTo>
                    <a:pt x="359" y="2275"/>
                  </a:lnTo>
                  <a:lnTo>
                    <a:pt x="369" y="2239"/>
                  </a:lnTo>
                  <a:lnTo>
                    <a:pt x="372" y="2229"/>
                  </a:lnTo>
                  <a:lnTo>
                    <a:pt x="163" y="1951"/>
                  </a:lnTo>
                  <a:lnTo>
                    <a:pt x="218" y="731"/>
                  </a:lnTo>
                  <a:lnTo>
                    <a:pt x="547" y="353"/>
                  </a:lnTo>
                  <a:lnTo>
                    <a:pt x="672" y="0"/>
                  </a:lnTo>
                  <a:lnTo>
                    <a:pt x="1086" y="504"/>
                  </a:lnTo>
                  <a:lnTo>
                    <a:pt x="1349" y="1108"/>
                  </a:lnTo>
                  <a:lnTo>
                    <a:pt x="1247" y="2249"/>
                  </a:lnTo>
                  <a:lnTo>
                    <a:pt x="1342" y="2463"/>
                  </a:lnTo>
                  <a:lnTo>
                    <a:pt x="1342" y="2473"/>
                  </a:lnTo>
                  <a:lnTo>
                    <a:pt x="1342" y="2505"/>
                  </a:lnTo>
                  <a:lnTo>
                    <a:pt x="1343" y="2551"/>
                  </a:lnTo>
                  <a:lnTo>
                    <a:pt x="1344" y="2616"/>
                  </a:lnTo>
                  <a:lnTo>
                    <a:pt x="1345" y="2690"/>
                  </a:lnTo>
                  <a:lnTo>
                    <a:pt x="1347" y="2775"/>
                  </a:lnTo>
                  <a:lnTo>
                    <a:pt x="1348" y="2866"/>
                  </a:lnTo>
                  <a:lnTo>
                    <a:pt x="1350" y="2964"/>
                  </a:lnTo>
                  <a:lnTo>
                    <a:pt x="1351" y="3061"/>
                  </a:lnTo>
                  <a:lnTo>
                    <a:pt x="1352" y="3156"/>
                  </a:lnTo>
                  <a:lnTo>
                    <a:pt x="1353" y="3252"/>
                  </a:lnTo>
                  <a:lnTo>
                    <a:pt x="1355" y="3341"/>
                  </a:lnTo>
                  <a:lnTo>
                    <a:pt x="1357" y="3420"/>
                  </a:lnTo>
                  <a:lnTo>
                    <a:pt x="1358" y="3490"/>
                  </a:lnTo>
                  <a:lnTo>
                    <a:pt x="1359" y="3545"/>
                  </a:lnTo>
                  <a:lnTo>
                    <a:pt x="1360" y="3547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2247" y="1766"/>
              <a:ext cx="1202" cy="1670"/>
            </a:xfrm>
            <a:custGeom>
              <a:avLst/>
              <a:gdLst>
                <a:gd name="T0" fmla="*/ 0 w 1202"/>
                <a:gd name="T1" fmla="*/ 104 h 3341"/>
                <a:gd name="T2" fmla="*/ 1125 w 1202"/>
                <a:gd name="T3" fmla="*/ 104 h 3341"/>
                <a:gd name="T4" fmla="*/ 1202 w 1202"/>
                <a:gd name="T5" fmla="*/ 82 h 3341"/>
                <a:gd name="T6" fmla="*/ 1070 w 1202"/>
                <a:gd name="T7" fmla="*/ 56 h 3341"/>
                <a:gd name="T8" fmla="*/ 1155 w 1202"/>
                <a:gd name="T9" fmla="*/ 55 h 3341"/>
                <a:gd name="T10" fmla="*/ 1184 w 1202"/>
                <a:gd name="T11" fmla="*/ 25 h 3341"/>
                <a:gd name="T12" fmla="*/ 796 w 1202"/>
                <a:gd name="T13" fmla="*/ 8 h 3341"/>
                <a:gd name="T14" fmla="*/ 819 w 1202"/>
                <a:gd name="T15" fmla="*/ 4 h 3341"/>
                <a:gd name="T16" fmla="*/ 543 w 1202"/>
                <a:gd name="T17" fmla="*/ 0 h 3341"/>
                <a:gd name="T18" fmla="*/ 473 w 1202"/>
                <a:gd name="T19" fmla="*/ 11 h 3341"/>
                <a:gd name="T20" fmla="*/ 155 w 1202"/>
                <a:gd name="T21" fmla="*/ 22 h 3341"/>
                <a:gd name="T22" fmla="*/ 118 w 1202"/>
                <a:gd name="T23" fmla="*/ 43 h 3341"/>
                <a:gd name="T24" fmla="*/ 180 w 1202"/>
                <a:gd name="T25" fmla="*/ 57 h 3341"/>
                <a:gd name="T26" fmla="*/ 383 w 1202"/>
                <a:gd name="T27" fmla="*/ 53 h 3341"/>
                <a:gd name="T28" fmla="*/ 180 w 1202"/>
                <a:gd name="T29" fmla="*/ 85 h 3341"/>
                <a:gd name="T30" fmla="*/ 71 w 1202"/>
                <a:gd name="T31" fmla="*/ 89 h 3341"/>
                <a:gd name="T32" fmla="*/ 0 w 1202"/>
                <a:gd name="T33" fmla="*/ 104 h 3341"/>
                <a:gd name="T34" fmla="*/ 0 w 1202"/>
                <a:gd name="T35" fmla="*/ 104 h 33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2"/>
                <a:gd name="T55" fmla="*/ 0 h 3341"/>
                <a:gd name="T56" fmla="*/ 1202 w 1202"/>
                <a:gd name="T57" fmla="*/ 3341 h 33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2" h="3341">
                  <a:moveTo>
                    <a:pt x="0" y="3341"/>
                  </a:moveTo>
                  <a:lnTo>
                    <a:pt x="1125" y="3341"/>
                  </a:lnTo>
                  <a:lnTo>
                    <a:pt x="1202" y="2635"/>
                  </a:lnTo>
                  <a:lnTo>
                    <a:pt x="1070" y="1795"/>
                  </a:lnTo>
                  <a:lnTo>
                    <a:pt x="1155" y="1771"/>
                  </a:lnTo>
                  <a:lnTo>
                    <a:pt x="1184" y="802"/>
                  </a:lnTo>
                  <a:lnTo>
                    <a:pt x="796" y="266"/>
                  </a:lnTo>
                  <a:lnTo>
                    <a:pt x="819" y="159"/>
                  </a:lnTo>
                  <a:lnTo>
                    <a:pt x="543" y="0"/>
                  </a:lnTo>
                  <a:lnTo>
                    <a:pt x="473" y="366"/>
                  </a:lnTo>
                  <a:lnTo>
                    <a:pt x="155" y="733"/>
                  </a:lnTo>
                  <a:lnTo>
                    <a:pt x="118" y="1406"/>
                  </a:lnTo>
                  <a:lnTo>
                    <a:pt x="180" y="1829"/>
                  </a:lnTo>
                  <a:lnTo>
                    <a:pt x="383" y="1716"/>
                  </a:lnTo>
                  <a:lnTo>
                    <a:pt x="180" y="2742"/>
                  </a:lnTo>
                  <a:lnTo>
                    <a:pt x="71" y="2879"/>
                  </a:lnTo>
                  <a:lnTo>
                    <a:pt x="0" y="3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2902" y="2408"/>
              <a:ext cx="357" cy="1028"/>
            </a:xfrm>
            <a:custGeom>
              <a:avLst/>
              <a:gdLst>
                <a:gd name="T0" fmla="*/ 57 w 357"/>
                <a:gd name="T1" fmla="*/ 18 h 2056"/>
                <a:gd name="T2" fmla="*/ 53 w 357"/>
                <a:gd name="T3" fmla="*/ 0 h 2056"/>
                <a:gd name="T4" fmla="*/ 357 w 357"/>
                <a:gd name="T5" fmla="*/ 36 h 2056"/>
                <a:gd name="T6" fmla="*/ 354 w 357"/>
                <a:gd name="T7" fmla="*/ 37 h 2056"/>
                <a:gd name="T8" fmla="*/ 347 w 357"/>
                <a:gd name="T9" fmla="*/ 37 h 2056"/>
                <a:gd name="T10" fmla="*/ 335 w 357"/>
                <a:gd name="T11" fmla="*/ 39 h 2056"/>
                <a:gd name="T12" fmla="*/ 322 w 357"/>
                <a:gd name="T13" fmla="*/ 40 h 2056"/>
                <a:gd name="T14" fmla="*/ 304 w 357"/>
                <a:gd name="T15" fmla="*/ 42 h 2056"/>
                <a:gd name="T16" fmla="*/ 284 w 357"/>
                <a:gd name="T17" fmla="*/ 44 h 2056"/>
                <a:gd name="T18" fmla="*/ 263 w 357"/>
                <a:gd name="T19" fmla="*/ 47 h 2056"/>
                <a:gd name="T20" fmla="*/ 242 w 357"/>
                <a:gd name="T21" fmla="*/ 49 h 2056"/>
                <a:gd name="T22" fmla="*/ 218 w 357"/>
                <a:gd name="T23" fmla="*/ 52 h 2056"/>
                <a:gd name="T24" fmla="*/ 196 w 357"/>
                <a:gd name="T25" fmla="*/ 55 h 2056"/>
                <a:gd name="T26" fmla="*/ 173 w 357"/>
                <a:gd name="T27" fmla="*/ 57 h 2056"/>
                <a:gd name="T28" fmla="*/ 154 w 357"/>
                <a:gd name="T29" fmla="*/ 59 h 2056"/>
                <a:gd name="T30" fmla="*/ 134 w 357"/>
                <a:gd name="T31" fmla="*/ 61 h 2056"/>
                <a:gd name="T32" fmla="*/ 120 w 357"/>
                <a:gd name="T33" fmla="*/ 63 h 2056"/>
                <a:gd name="T34" fmla="*/ 106 w 357"/>
                <a:gd name="T35" fmla="*/ 65 h 2056"/>
                <a:gd name="T36" fmla="*/ 97 w 357"/>
                <a:gd name="T37" fmla="*/ 65 h 2056"/>
                <a:gd name="T38" fmla="*/ 91 w 357"/>
                <a:gd name="T39" fmla="*/ 65 h 2056"/>
                <a:gd name="T40" fmla="*/ 85 w 357"/>
                <a:gd name="T41" fmla="*/ 65 h 2056"/>
                <a:gd name="T42" fmla="*/ 78 w 357"/>
                <a:gd name="T43" fmla="*/ 65 h 2056"/>
                <a:gd name="T44" fmla="*/ 73 w 357"/>
                <a:gd name="T45" fmla="*/ 65 h 2056"/>
                <a:gd name="T46" fmla="*/ 66 w 357"/>
                <a:gd name="T47" fmla="*/ 65 h 2056"/>
                <a:gd name="T48" fmla="*/ 60 w 357"/>
                <a:gd name="T49" fmla="*/ 65 h 2056"/>
                <a:gd name="T50" fmla="*/ 54 w 357"/>
                <a:gd name="T51" fmla="*/ 65 h 2056"/>
                <a:gd name="T52" fmla="*/ 49 w 357"/>
                <a:gd name="T53" fmla="*/ 65 h 2056"/>
                <a:gd name="T54" fmla="*/ 42 w 357"/>
                <a:gd name="T55" fmla="*/ 65 h 2056"/>
                <a:gd name="T56" fmla="*/ 35 w 357"/>
                <a:gd name="T57" fmla="*/ 65 h 2056"/>
                <a:gd name="T58" fmla="*/ 28 w 357"/>
                <a:gd name="T59" fmla="*/ 65 h 2056"/>
                <a:gd name="T60" fmla="*/ 23 w 357"/>
                <a:gd name="T61" fmla="*/ 65 h 2056"/>
                <a:gd name="T62" fmla="*/ 17 w 357"/>
                <a:gd name="T63" fmla="*/ 65 h 2056"/>
                <a:gd name="T64" fmla="*/ 11 w 357"/>
                <a:gd name="T65" fmla="*/ 65 h 2056"/>
                <a:gd name="T66" fmla="*/ 5 w 357"/>
                <a:gd name="T67" fmla="*/ 65 h 2056"/>
                <a:gd name="T68" fmla="*/ 0 w 357"/>
                <a:gd name="T69" fmla="*/ 65 h 2056"/>
                <a:gd name="T70" fmla="*/ 3 w 357"/>
                <a:gd name="T71" fmla="*/ 65 h 2056"/>
                <a:gd name="T72" fmla="*/ 8 w 357"/>
                <a:gd name="T73" fmla="*/ 64 h 2056"/>
                <a:gd name="T74" fmla="*/ 16 w 357"/>
                <a:gd name="T75" fmla="*/ 62 h 2056"/>
                <a:gd name="T76" fmla="*/ 27 w 357"/>
                <a:gd name="T77" fmla="*/ 60 h 2056"/>
                <a:gd name="T78" fmla="*/ 37 w 357"/>
                <a:gd name="T79" fmla="*/ 58 h 2056"/>
                <a:gd name="T80" fmla="*/ 50 w 357"/>
                <a:gd name="T81" fmla="*/ 56 h 2056"/>
                <a:gd name="T82" fmla="*/ 62 w 357"/>
                <a:gd name="T83" fmla="*/ 53 h 2056"/>
                <a:gd name="T84" fmla="*/ 75 w 357"/>
                <a:gd name="T85" fmla="*/ 51 h 2056"/>
                <a:gd name="T86" fmla="*/ 86 w 357"/>
                <a:gd name="T87" fmla="*/ 48 h 2056"/>
                <a:gd name="T88" fmla="*/ 99 w 357"/>
                <a:gd name="T89" fmla="*/ 46 h 2056"/>
                <a:gd name="T90" fmla="*/ 110 w 357"/>
                <a:gd name="T91" fmla="*/ 44 h 2056"/>
                <a:gd name="T92" fmla="*/ 121 w 357"/>
                <a:gd name="T93" fmla="*/ 42 h 2056"/>
                <a:gd name="T94" fmla="*/ 129 w 357"/>
                <a:gd name="T95" fmla="*/ 40 h 2056"/>
                <a:gd name="T96" fmla="*/ 135 w 357"/>
                <a:gd name="T97" fmla="*/ 39 h 2056"/>
                <a:gd name="T98" fmla="*/ 141 w 357"/>
                <a:gd name="T99" fmla="*/ 38 h 2056"/>
                <a:gd name="T100" fmla="*/ 143 w 357"/>
                <a:gd name="T101" fmla="*/ 38 h 2056"/>
                <a:gd name="T102" fmla="*/ 57 w 357"/>
                <a:gd name="T103" fmla="*/ 18 h 2056"/>
                <a:gd name="T104" fmla="*/ 57 w 357"/>
                <a:gd name="T105" fmla="*/ 18 h 20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7"/>
                <a:gd name="T160" fmla="*/ 0 h 2056"/>
                <a:gd name="T161" fmla="*/ 357 w 357"/>
                <a:gd name="T162" fmla="*/ 2056 h 20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7" h="2056">
                  <a:moveTo>
                    <a:pt x="57" y="568"/>
                  </a:moveTo>
                  <a:lnTo>
                    <a:pt x="53" y="0"/>
                  </a:lnTo>
                  <a:lnTo>
                    <a:pt x="357" y="1147"/>
                  </a:lnTo>
                  <a:lnTo>
                    <a:pt x="354" y="1155"/>
                  </a:lnTo>
                  <a:lnTo>
                    <a:pt x="347" y="1181"/>
                  </a:lnTo>
                  <a:lnTo>
                    <a:pt x="335" y="1221"/>
                  </a:lnTo>
                  <a:lnTo>
                    <a:pt x="322" y="1276"/>
                  </a:lnTo>
                  <a:lnTo>
                    <a:pt x="304" y="1338"/>
                  </a:lnTo>
                  <a:lnTo>
                    <a:pt x="284" y="1409"/>
                  </a:lnTo>
                  <a:lnTo>
                    <a:pt x="263" y="1485"/>
                  </a:lnTo>
                  <a:lnTo>
                    <a:pt x="242" y="1568"/>
                  </a:lnTo>
                  <a:lnTo>
                    <a:pt x="218" y="1649"/>
                  </a:lnTo>
                  <a:lnTo>
                    <a:pt x="196" y="1731"/>
                  </a:lnTo>
                  <a:lnTo>
                    <a:pt x="173" y="1810"/>
                  </a:lnTo>
                  <a:lnTo>
                    <a:pt x="154" y="1884"/>
                  </a:lnTo>
                  <a:lnTo>
                    <a:pt x="134" y="1951"/>
                  </a:lnTo>
                  <a:lnTo>
                    <a:pt x="120" y="2009"/>
                  </a:lnTo>
                  <a:lnTo>
                    <a:pt x="106" y="2054"/>
                  </a:lnTo>
                  <a:lnTo>
                    <a:pt x="97" y="2056"/>
                  </a:lnTo>
                  <a:lnTo>
                    <a:pt x="91" y="2056"/>
                  </a:lnTo>
                  <a:lnTo>
                    <a:pt x="85" y="2056"/>
                  </a:lnTo>
                  <a:lnTo>
                    <a:pt x="78" y="2056"/>
                  </a:lnTo>
                  <a:lnTo>
                    <a:pt x="73" y="2056"/>
                  </a:lnTo>
                  <a:lnTo>
                    <a:pt x="66" y="2056"/>
                  </a:lnTo>
                  <a:lnTo>
                    <a:pt x="60" y="2056"/>
                  </a:lnTo>
                  <a:lnTo>
                    <a:pt x="54" y="2056"/>
                  </a:lnTo>
                  <a:lnTo>
                    <a:pt x="49" y="2056"/>
                  </a:lnTo>
                  <a:lnTo>
                    <a:pt x="42" y="2056"/>
                  </a:lnTo>
                  <a:lnTo>
                    <a:pt x="35" y="2056"/>
                  </a:lnTo>
                  <a:lnTo>
                    <a:pt x="28" y="2056"/>
                  </a:lnTo>
                  <a:lnTo>
                    <a:pt x="23" y="2056"/>
                  </a:lnTo>
                  <a:lnTo>
                    <a:pt x="17" y="2056"/>
                  </a:lnTo>
                  <a:lnTo>
                    <a:pt x="11" y="2056"/>
                  </a:lnTo>
                  <a:lnTo>
                    <a:pt x="5" y="2056"/>
                  </a:lnTo>
                  <a:lnTo>
                    <a:pt x="0" y="2056"/>
                  </a:lnTo>
                  <a:lnTo>
                    <a:pt x="3" y="2056"/>
                  </a:lnTo>
                  <a:lnTo>
                    <a:pt x="8" y="2025"/>
                  </a:lnTo>
                  <a:lnTo>
                    <a:pt x="16" y="1973"/>
                  </a:lnTo>
                  <a:lnTo>
                    <a:pt x="27" y="1911"/>
                  </a:lnTo>
                  <a:lnTo>
                    <a:pt x="37" y="1840"/>
                  </a:lnTo>
                  <a:lnTo>
                    <a:pt x="50" y="1766"/>
                  </a:lnTo>
                  <a:lnTo>
                    <a:pt x="62" y="1687"/>
                  </a:lnTo>
                  <a:lnTo>
                    <a:pt x="75" y="1610"/>
                  </a:lnTo>
                  <a:lnTo>
                    <a:pt x="86" y="1528"/>
                  </a:lnTo>
                  <a:lnTo>
                    <a:pt x="99" y="1455"/>
                  </a:lnTo>
                  <a:lnTo>
                    <a:pt x="110" y="1383"/>
                  </a:lnTo>
                  <a:lnTo>
                    <a:pt x="121" y="1324"/>
                  </a:lnTo>
                  <a:lnTo>
                    <a:pt x="129" y="1268"/>
                  </a:lnTo>
                  <a:lnTo>
                    <a:pt x="135" y="1229"/>
                  </a:lnTo>
                  <a:lnTo>
                    <a:pt x="141" y="1203"/>
                  </a:lnTo>
                  <a:lnTo>
                    <a:pt x="143" y="1195"/>
                  </a:lnTo>
                  <a:lnTo>
                    <a:pt x="57" y="568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941" y="2234"/>
              <a:ext cx="329" cy="1202"/>
            </a:xfrm>
            <a:custGeom>
              <a:avLst/>
              <a:gdLst>
                <a:gd name="T0" fmla="*/ 31 w 329"/>
                <a:gd name="T1" fmla="*/ 19 h 2404"/>
                <a:gd name="T2" fmla="*/ 31 w 329"/>
                <a:gd name="T3" fmla="*/ 0 h 2404"/>
                <a:gd name="T4" fmla="*/ 311 w 329"/>
                <a:gd name="T5" fmla="*/ 41 h 2404"/>
                <a:gd name="T6" fmla="*/ 329 w 329"/>
                <a:gd name="T7" fmla="*/ 63 h 2404"/>
                <a:gd name="T8" fmla="*/ 327 w 329"/>
                <a:gd name="T9" fmla="*/ 63 h 2404"/>
                <a:gd name="T10" fmla="*/ 323 w 329"/>
                <a:gd name="T11" fmla="*/ 63 h 2404"/>
                <a:gd name="T12" fmla="*/ 313 w 329"/>
                <a:gd name="T13" fmla="*/ 64 h 2404"/>
                <a:gd name="T14" fmla="*/ 305 w 329"/>
                <a:gd name="T15" fmla="*/ 65 h 2404"/>
                <a:gd name="T16" fmla="*/ 292 w 329"/>
                <a:gd name="T17" fmla="*/ 66 h 2404"/>
                <a:gd name="T18" fmla="*/ 280 w 329"/>
                <a:gd name="T19" fmla="*/ 67 h 2404"/>
                <a:gd name="T20" fmla="*/ 265 w 329"/>
                <a:gd name="T21" fmla="*/ 68 h 2404"/>
                <a:gd name="T22" fmla="*/ 253 w 329"/>
                <a:gd name="T23" fmla="*/ 69 h 2404"/>
                <a:gd name="T24" fmla="*/ 237 w 329"/>
                <a:gd name="T25" fmla="*/ 70 h 2404"/>
                <a:gd name="T26" fmla="*/ 221 w 329"/>
                <a:gd name="T27" fmla="*/ 72 h 2404"/>
                <a:gd name="T28" fmla="*/ 208 w 329"/>
                <a:gd name="T29" fmla="*/ 73 h 2404"/>
                <a:gd name="T30" fmla="*/ 195 w 329"/>
                <a:gd name="T31" fmla="*/ 74 h 2404"/>
                <a:gd name="T32" fmla="*/ 183 w 329"/>
                <a:gd name="T33" fmla="*/ 75 h 2404"/>
                <a:gd name="T34" fmla="*/ 172 w 329"/>
                <a:gd name="T35" fmla="*/ 75 h 2404"/>
                <a:gd name="T36" fmla="*/ 163 w 329"/>
                <a:gd name="T37" fmla="*/ 76 h 2404"/>
                <a:gd name="T38" fmla="*/ 159 w 329"/>
                <a:gd name="T39" fmla="*/ 76 h 2404"/>
                <a:gd name="T40" fmla="*/ 149 w 329"/>
                <a:gd name="T41" fmla="*/ 76 h 2404"/>
                <a:gd name="T42" fmla="*/ 139 w 329"/>
                <a:gd name="T43" fmla="*/ 76 h 2404"/>
                <a:gd name="T44" fmla="*/ 129 w 329"/>
                <a:gd name="T45" fmla="*/ 76 h 2404"/>
                <a:gd name="T46" fmla="*/ 120 w 329"/>
                <a:gd name="T47" fmla="*/ 76 h 2404"/>
                <a:gd name="T48" fmla="*/ 110 w 329"/>
                <a:gd name="T49" fmla="*/ 76 h 2404"/>
                <a:gd name="T50" fmla="*/ 101 w 329"/>
                <a:gd name="T51" fmla="*/ 76 h 2404"/>
                <a:gd name="T52" fmla="*/ 91 w 329"/>
                <a:gd name="T53" fmla="*/ 76 h 2404"/>
                <a:gd name="T54" fmla="*/ 81 w 329"/>
                <a:gd name="T55" fmla="*/ 76 h 2404"/>
                <a:gd name="T56" fmla="*/ 70 w 329"/>
                <a:gd name="T57" fmla="*/ 76 h 2404"/>
                <a:gd name="T58" fmla="*/ 60 w 329"/>
                <a:gd name="T59" fmla="*/ 76 h 2404"/>
                <a:gd name="T60" fmla="*/ 50 w 329"/>
                <a:gd name="T61" fmla="*/ 76 h 2404"/>
                <a:gd name="T62" fmla="*/ 40 w 329"/>
                <a:gd name="T63" fmla="*/ 76 h 2404"/>
                <a:gd name="T64" fmla="*/ 30 w 329"/>
                <a:gd name="T65" fmla="*/ 76 h 2404"/>
                <a:gd name="T66" fmla="*/ 19 w 329"/>
                <a:gd name="T67" fmla="*/ 76 h 2404"/>
                <a:gd name="T68" fmla="*/ 9 w 329"/>
                <a:gd name="T69" fmla="*/ 76 h 2404"/>
                <a:gd name="T70" fmla="*/ 0 w 329"/>
                <a:gd name="T71" fmla="*/ 76 h 2404"/>
                <a:gd name="T72" fmla="*/ 5 w 329"/>
                <a:gd name="T73" fmla="*/ 76 h 2404"/>
                <a:gd name="T74" fmla="*/ 13 w 329"/>
                <a:gd name="T75" fmla="*/ 75 h 2404"/>
                <a:gd name="T76" fmla="*/ 23 w 329"/>
                <a:gd name="T77" fmla="*/ 73 h 2404"/>
                <a:gd name="T78" fmla="*/ 36 w 329"/>
                <a:gd name="T79" fmla="*/ 72 h 2404"/>
                <a:gd name="T80" fmla="*/ 48 w 329"/>
                <a:gd name="T81" fmla="*/ 70 h 2404"/>
                <a:gd name="T82" fmla="*/ 63 w 329"/>
                <a:gd name="T83" fmla="*/ 68 h 2404"/>
                <a:gd name="T84" fmla="*/ 78 w 329"/>
                <a:gd name="T85" fmla="*/ 66 h 2404"/>
                <a:gd name="T86" fmla="*/ 92 w 329"/>
                <a:gd name="T87" fmla="*/ 65 h 2404"/>
                <a:gd name="T88" fmla="*/ 106 w 329"/>
                <a:gd name="T89" fmla="*/ 63 h 2404"/>
                <a:gd name="T90" fmla="*/ 120 w 329"/>
                <a:gd name="T91" fmla="*/ 61 h 2404"/>
                <a:gd name="T92" fmla="*/ 133 w 329"/>
                <a:gd name="T93" fmla="*/ 59 h 2404"/>
                <a:gd name="T94" fmla="*/ 144 w 329"/>
                <a:gd name="T95" fmla="*/ 58 h 2404"/>
                <a:gd name="T96" fmla="*/ 153 w 329"/>
                <a:gd name="T97" fmla="*/ 57 h 2404"/>
                <a:gd name="T98" fmla="*/ 161 w 329"/>
                <a:gd name="T99" fmla="*/ 56 h 2404"/>
                <a:gd name="T100" fmla="*/ 165 w 329"/>
                <a:gd name="T101" fmla="*/ 55 h 2404"/>
                <a:gd name="T102" fmla="*/ 167 w 329"/>
                <a:gd name="T103" fmla="*/ 55 h 2404"/>
                <a:gd name="T104" fmla="*/ 167 w 329"/>
                <a:gd name="T105" fmla="*/ 43 h 2404"/>
                <a:gd name="T106" fmla="*/ 31 w 329"/>
                <a:gd name="T107" fmla="*/ 19 h 2404"/>
                <a:gd name="T108" fmla="*/ 31 w 329"/>
                <a:gd name="T109" fmla="*/ 19 h 2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"/>
                <a:gd name="T166" fmla="*/ 0 h 2404"/>
                <a:gd name="T167" fmla="*/ 329 w 329"/>
                <a:gd name="T168" fmla="*/ 2404 h 2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" h="2404">
                  <a:moveTo>
                    <a:pt x="31" y="586"/>
                  </a:moveTo>
                  <a:lnTo>
                    <a:pt x="31" y="0"/>
                  </a:lnTo>
                  <a:lnTo>
                    <a:pt x="311" y="1305"/>
                  </a:lnTo>
                  <a:lnTo>
                    <a:pt x="329" y="1999"/>
                  </a:lnTo>
                  <a:lnTo>
                    <a:pt x="327" y="2003"/>
                  </a:lnTo>
                  <a:lnTo>
                    <a:pt x="323" y="2015"/>
                  </a:lnTo>
                  <a:lnTo>
                    <a:pt x="313" y="2033"/>
                  </a:lnTo>
                  <a:lnTo>
                    <a:pt x="305" y="2059"/>
                  </a:lnTo>
                  <a:lnTo>
                    <a:pt x="292" y="2087"/>
                  </a:lnTo>
                  <a:lnTo>
                    <a:pt x="280" y="2120"/>
                  </a:lnTo>
                  <a:lnTo>
                    <a:pt x="265" y="2158"/>
                  </a:lnTo>
                  <a:lnTo>
                    <a:pt x="253" y="2196"/>
                  </a:lnTo>
                  <a:lnTo>
                    <a:pt x="237" y="2234"/>
                  </a:lnTo>
                  <a:lnTo>
                    <a:pt x="221" y="2273"/>
                  </a:lnTo>
                  <a:lnTo>
                    <a:pt x="208" y="2307"/>
                  </a:lnTo>
                  <a:lnTo>
                    <a:pt x="195" y="2343"/>
                  </a:lnTo>
                  <a:lnTo>
                    <a:pt x="183" y="2373"/>
                  </a:lnTo>
                  <a:lnTo>
                    <a:pt x="172" y="2400"/>
                  </a:lnTo>
                  <a:lnTo>
                    <a:pt x="163" y="2404"/>
                  </a:lnTo>
                  <a:lnTo>
                    <a:pt x="159" y="2404"/>
                  </a:lnTo>
                  <a:lnTo>
                    <a:pt x="149" y="2404"/>
                  </a:lnTo>
                  <a:lnTo>
                    <a:pt x="139" y="2404"/>
                  </a:lnTo>
                  <a:lnTo>
                    <a:pt x="129" y="2404"/>
                  </a:lnTo>
                  <a:lnTo>
                    <a:pt x="120" y="2404"/>
                  </a:lnTo>
                  <a:lnTo>
                    <a:pt x="110" y="2404"/>
                  </a:lnTo>
                  <a:lnTo>
                    <a:pt x="101" y="2404"/>
                  </a:lnTo>
                  <a:lnTo>
                    <a:pt x="91" y="2404"/>
                  </a:lnTo>
                  <a:lnTo>
                    <a:pt x="81" y="2404"/>
                  </a:lnTo>
                  <a:lnTo>
                    <a:pt x="70" y="2404"/>
                  </a:lnTo>
                  <a:lnTo>
                    <a:pt x="60" y="2404"/>
                  </a:lnTo>
                  <a:lnTo>
                    <a:pt x="50" y="2404"/>
                  </a:lnTo>
                  <a:lnTo>
                    <a:pt x="40" y="2404"/>
                  </a:lnTo>
                  <a:lnTo>
                    <a:pt x="30" y="2404"/>
                  </a:lnTo>
                  <a:lnTo>
                    <a:pt x="19" y="2404"/>
                  </a:lnTo>
                  <a:lnTo>
                    <a:pt x="9" y="2404"/>
                  </a:lnTo>
                  <a:lnTo>
                    <a:pt x="0" y="2404"/>
                  </a:lnTo>
                  <a:lnTo>
                    <a:pt x="5" y="2404"/>
                  </a:lnTo>
                  <a:lnTo>
                    <a:pt x="13" y="2373"/>
                  </a:lnTo>
                  <a:lnTo>
                    <a:pt x="23" y="2329"/>
                  </a:lnTo>
                  <a:lnTo>
                    <a:pt x="36" y="2279"/>
                  </a:lnTo>
                  <a:lnTo>
                    <a:pt x="48" y="2226"/>
                  </a:lnTo>
                  <a:lnTo>
                    <a:pt x="63" y="2166"/>
                  </a:lnTo>
                  <a:lnTo>
                    <a:pt x="78" y="2107"/>
                  </a:lnTo>
                  <a:lnTo>
                    <a:pt x="92" y="2049"/>
                  </a:lnTo>
                  <a:lnTo>
                    <a:pt x="106" y="1987"/>
                  </a:lnTo>
                  <a:lnTo>
                    <a:pt x="120" y="1934"/>
                  </a:lnTo>
                  <a:lnTo>
                    <a:pt x="133" y="1882"/>
                  </a:lnTo>
                  <a:lnTo>
                    <a:pt x="144" y="1839"/>
                  </a:lnTo>
                  <a:lnTo>
                    <a:pt x="153" y="1799"/>
                  </a:lnTo>
                  <a:lnTo>
                    <a:pt x="161" y="1771"/>
                  </a:lnTo>
                  <a:lnTo>
                    <a:pt x="165" y="1753"/>
                  </a:lnTo>
                  <a:lnTo>
                    <a:pt x="167" y="1747"/>
                  </a:lnTo>
                  <a:lnTo>
                    <a:pt x="167" y="1362"/>
                  </a:lnTo>
                  <a:lnTo>
                    <a:pt x="31" y="58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3014" y="2304"/>
              <a:ext cx="298" cy="1132"/>
            </a:xfrm>
            <a:custGeom>
              <a:avLst/>
              <a:gdLst>
                <a:gd name="T0" fmla="*/ 0 w 298"/>
                <a:gd name="T1" fmla="*/ 2 h 2265"/>
                <a:gd name="T2" fmla="*/ 54 w 298"/>
                <a:gd name="T3" fmla="*/ 0 h 2265"/>
                <a:gd name="T4" fmla="*/ 186 w 298"/>
                <a:gd name="T5" fmla="*/ 16 h 2265"/>
                <a:gd name="T6" fmla="*/ 298 w 298"/>
                <a:gd name="T7" fmla="*/ 36 h 2265"/>
                <a:gd name="T8" fmla="*/ 292 w 298"/>
                <a:gd name="T9" fmla="*/ 51 h 2265"/>
                <a:gd name="T10" fmla="*/ 290 w 298"/>
                <a:gd name="T11" fmla="*/ 51 h 2265"/>
                <a:gd name="T12" fmla="*/ 286 w 298"/>
                <a:gd name="T13" fmla="*/ 51 h 2265"/>
                <a:gd name="T14" fmla="*/ 281 w 298"/>
                <a:gd name="T15" fmla="*/ 52 h 2265"/>
                <a:gd name="T16" fmla="*/ 273 w 298"/>
                <a:gd name="T17" fmla="*/ 53 h 2265"/>
                <a:gd name="T18" fmla="*/ 264 w 298"/>
                <a:gd name="T19" fmla="*/ 55 h 2265"/>
                <a:gd name="T20" fmla="*/ 255 w 298"/>
                <a:gd name="T21" fmla="*/ 56 h 2265"/>
                <a:gd name="T22" fmla="*/ 244 w 298"/>
                <a:gd name="T23" fmla="*/ 58 h 2265"/>
                <a:gd name="T24" fmla="*/ 234 w 298"/>
                <a:gd name="T25" fmla="*/ 60 h 2265"/>
                <a:gd name="T26" fmla="*/ 221 w 298"/>
                <a:gd name="T27" fmla="*/ 61 h 2265"/>
                <a:gd name="T28" fmla="*/ 210 w 298"/>
                <a:gd name="T29" fmla="*/ 63 h 2265"/>
                <a:gd name="T30" fmla="*/ 198 w 298"/>
                <a:gd name="T31" fmla="*/ 65 h 2265"/>
                <a:gd name="T32" fmla="*/ 189 w 298"/>
                <a:gd name="T33" fmla="*/ 67 h 2265"/>
                <a:gd name="T34" fmla="*/ 179 w 298"/>
                <a:gd name="T35" fmla="*/ 68 h 2265"/>
                <a:gd name="T36" fmla="*/ 170 w 298"/>
                <a:gd name="T37" fmla="*/ 69 h 2265"/>
                <a:gd name="T38" fmla="*/ 164 w 298"/>
                <a:gd name="T39" fmla="*/ 70 h 2265"/>
                <a:gd name="T40" fmla="*/ 160 w 298"/>
                <a:gd name="T41" fmla="*/ 70 h 2265"/>
                <a:gd name="T42" fmla="*/ 153 w 298"/>
                <a:gd name="T43" fmla="*/ 70 h 2265"/>
                <a:gd name="T44" fmla="*/ 145 w 298"/>
                <a:gd name="T45" fmla="*/ 70 h 2265"/>
                <a:gd name="T46" fmla="*/ 137 w 298"/>
                <a:gd name="T47" fmla="*/ 70 h 2265"/>
                <a:gd name="T48" fmla="*/ 131 w 298"/>
                <a:gd name="T49" fmla="*/ 70 h 2265"/>
                <a:gd name="T50" fmla="*/ 123 w 298"/>
                <a:gd name="T51" fmla="*/ 70 h 2265"/>
                <a:gd name="T52" fmla="*/ 115 w 298"/>
                <a:gd name="T53" fmla="*/ 70 h 2265"/>
                <a:gd name="T54" fmla="*/ 108 w 298"/>
                <a:gd name="T55" fmla="*/ 70 h 2265"/>
                <a:gd name="T56" fmla="*/ 101 w 298"/>
                <a:gd name="T57" fmla="*/ 70 h 2265"/>
                <a:gd name="T58" fmla="*/ 92 w 298"/>
                <a:gd name="T59" fmla="*/ 70 h 2265"/>
                <a:gd name="T60" fmla="*/ 85 w 298"/>
                <a:gd name="T61" fmla="*/ 70 h 2265"/>
                <a:gd name="T62" fmla="*/ 77 w 298"/>
                <a:gd name="T63" fmla="*/ 70 h 2265"/>
                <a:gd name="T64" fmla="*/ 68 w 298"/>
                <a:gd name="T65" fmla="*/ 70 h 2265"/>
                <a:gd name="T66" fmla="*/ 60 w 298"/>
                <a:gd name="T67" fmla="*/ 70 h 2265"/>
                <a:gd name="T68" fmla="*/ 53 w 298"/>
                <a:gd name="T69" fmla="*/ 70 h 2265"/>
                <a:gd name="T70" fmla="*/ 44 w 298"/>
                <a:gd name="T71" fmla="*/ 70 h 2265"/>
                <a:gd name="T72" fmla="*/ 37 w 298"/>
                <a:gd name="T73" fmla="*/ 70 h 2265"/>
                <a:gd name="T74" fmla="*/ 38 w 298"/>
                <a:gd name="T75" fmla="*/ 70 h 2265"/>
                <a:gd name="T76" fmla="*/ 40 w 298"/>
                <a:gd name="T77" fmla="*/ 70 h 2265"/>
                <a:gd name="T78" fmla="*/ 42 w 298"/>
                <a:gd name="T79" fmla="*/ 69 h 2265"/>
                <a:gd name="T80" fmla="*/ 46 w 298"/>
                <a:gd name="T81" fmla="*/ 69 h 2265"/>
                <a:gd name="T82" fmla="*/ 49 w 298"/>
                <a:gd name="T83" fmla="*/ 68 h 2265"/>
                <a:gd name="T84" fmla="*/ 53 w 298"/>
                <a:gd name="T85" fmla="*/ 67 h 2265"/>
                <a:gd name="T86" fmla="*/ 56 w 298"/>
                <a:gd name="T87" fmla="*/ 66 h 2265"/>
                <a:gd name="T88" fmla="*/ 60 w 298"/>
                <a:gd name="T89" fmla="*/ 65 h 2265"/>
                <a:gd name="T90" fmla="*/ 63 w 298"/>
                <a:gd name="T91" fmla="*/ 64 h 2265"/>
                <a:gd name="T92" fmla="*/ 66 w 298"/>
                <a:gd name="T93" fmla="*/ 63 h 2265"/>
                <a:gd name="T94" fmla="*/ 68 w 298"/>
                <a:gd name="T95" fmla="*/ 62 h 2265"/>
                <a:gd name="T96" fmla="*/ 71 w 298"/>
                <a:gd name="T97" fmla="*/ 61 h 2265"/>
                <a:gd name="T98" fmla="*/ 73 w 298"/>
                <a:gd name="T99" fmla="*/ 61 h 2265"/>
                <a:gd name="T100" fmla="*/ 76 w 298"/>
                <a:gd name="T101" fmla="*/ 61 h 2265"/>
                <a:gd name="T102" fmla="*/ 77 w 298"/>
                <a:gd name="T103" fmla="*/ 60 h 2265"/>
                <a:gd name="T104" fmla="*/ 78 w 298"/>
                <a:gd name="T105" fmla="*/ 60 h 2265"/>
                <a:gd name="T106" fmla="*/ 136 w 298"/>
                <a:gd name="T107" fmla="*/ 61 h 2265"/>
                <a:gd name="T108" fmla="*/ 204 w 298"/>
                <a:gd name="T109" fmla="*/ 40 h 2265"/>
                <a:gd name="T110" fmla="*/ 107 w 298"/>
                <a:gd name="T111" fmla="*/ 35 h 2265"/>
                <a:gd name="T112" fmla="*/ 0 w 298"/>
                <a:gd name="T113" fmla="*/ 2 h 2265"/>
                <a:gd name="T114" fmla="*/ 0 w 298"/>
                <a:gd name="T115" fmla="*/ 2 h 2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8"/>
                <a:gd name="T175" fmla="*/ 0 h 2265"/>
                <a:gd name="T176" fmla="*/ 298 w 298"/>
                <a:gd name="T177" fmla="*/ 2265 h 2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8" h="2265">
                  <a:moveTo>
                    <a:pt x="0" y="84"/>
                  </a:moveTo>
                  <a:lnTo>
                    <a:pt x="54" y="0"/>
                  </a:lnTo>
                  <a:lnTo>
                    <a:pt x="186" y="524"/>
                  </a:lnTo>
                  <a:lnTo>
                    <a:pt x="298" y="1176"/>
                  </a:lnTo>
                  <a:lnTo>
                    <a:pt x="292" y="1632"/>
                  </a:lnTo>
                  <a:lnTo>
                    <a:pt x="290" y="1638"/>
                  </a:lnTo>
                  <a:lnTo>
                    <a:pt x="286" y="1656"/>
                  </a:lnTo>
                  <a:lnTo>
                    <a:pt x="281" y="1682"/>
                  </a:lnTo>
                  <a:lnTo>
                    <a:pt x="273" y="1719"/>
                  </a:lnTo>
                  <a:lnTo>
                    <a:pt x="264" y="1763"/>
                  </a:lnTo>
                  <a:lnTo>
                    <a:pt x="255" y="1813"/>
                  </a:lnTo>
                  <a:lnTo>
                    <a:pt x="244" y="1866"/>
                  </a:lnTo>
                  <a:lnTo>
                    <a:pt x="234" y="1924"/>
                  </a:lnTo>
                  <a:lnTo>
                    <a:pt x="221" y="1979"/>
                  </a:lnTo>
                  <a:lnTo>
                    <a:pt x="210" y="2037"/>
                  </a:lnTo>
                  <a:lnTo>
                    <a:pt x="198" y="2093"/>
                  </a:lnTo>
                  <a:lnTo>
                    <a:pt x="189" y="2146"/>
                  </a:lnTo>
                  <a:lnTo>
                    <a:pt x="179" y="2194"/>
                  </a:lnTo>
                  <a:lnTo>
                    <a:pt x="170" y="2236"/>
                  </a:lnTo>
                  <a:lnTo>
                    <a:pt x="164" y="2265"/>
                  </a:lnTo>
                  <a:lnTo>
                    <a:pt x="160" y="2265"/>
                  </a:lnTo>
                  <a:lnTo>
                    <a:pt x="153" y="2265"/>
                  </a:lnTo>
                  <a:lnTo>
                    <a:pt x="145" y="2265"/>
                  </a:lnTo>
                  <a:lnTo>
                    <a:pt x="137" y="2265"/>
                  </a:lnTo>
                  <a:lnTo>
                    <a:pt x="131" y="2265"/>
                  </a:lnTo>
                  <a:lnTo>
                    <a:pt x="123" y="2265"/>
                  </a:lnTo>
                  <a:lnTo>
                    <a:pt x="115" y="2265"/>
                  </a:lnTo>
                  <a:lnTo>
                    <a:pt x="108" y="2265"/>
                  </a:lnTo>
                  <a:lnTo>
                    <a:pt x="101" y="2265"/>
                  </a:lnTo>
                  <a:lnTo>
                    <a:pt x="92" y="2265"/>
                  </a:lnTo>
                  <a:lnTo>
                    <a:pt x="85" y="2265"/>
                  </a:lnTo>
                  <a:lnTo>
                    <a:pt x="77" y="2265"/>
                  </a:lnTo>
                  <a:lnTo>
                    <a:pt x="68" y="2265"/>
                  </a:lnTo>
                  <a:lnTo>
                    <a:pt x="60" y="2265"/>
                  </a:lnTo>
                  <a:lnTo>
                    <a:pt x="53" y="2265"/>
                  </a:lnTo>
                  <a:lnTo>
                    <a:pt x="44" y="2265"/>
                  </a:lnTo>
                  <a:lnTo>
                    <a:pt x="37" y="2265"/>
                  </a:lnTo>
                  <a:lnTo>
                    <a:pt x="38" y="2265"/>
                  </a:lnTo>
                  <a:lnTo>
                    <a:pt x="40" y="2259"/>
                  </a:lnTo>
                  <a:lnTo>
                    <a:pt x="42" y="2234"/>
                  </a:lnTo>
                  <a:lnTo>
                    <a:pt x="46" y="2208"/>
                  </a:lnTo>
                  <a:lnTo>
                    <a:pt x="49" y="2180"/>
                  </a:lnTo>
                  <a:lnTo>
                    <a:pt x="53" y="2150"/>
                  </a:lnTo>
                  <a:lnTo>
                    <a:pt x="56" y="2118"/>
                  </a:lnTo>
                  <a:lnTo>
                    <a:pt x="60" y="2091"/>
                  </a:lnTo>
                  <a:lnTo>
                    <a:pt x="63" y="2059"/>
                  </a:lnTo>
                  <a:lnTo>
                    <a:pt x="66" y="2031"/>
                  </a:lnTo>
                  <a:lnTo>
                    <a:pt x="68" y="2003"/>
                  </a:lnTo>
                  <a:lnTo>
                    <a:pt x="71" y="1983"/>
                  </a:lnTo>
                  <a:lnTo>
                    <a:pt x="73" y="1964"/>
                  </a:lnTo>
                  <a:lnTo>
                    <a:pt x="76" y="1952"/>
                  </a:lnTo>
                  <a:lnTo>
                    <a:pt x="77" y="1942"/>
                  </a:lnTo>
                  <a:lnTo>
                    <a:pt x="78" y="1940"/>
                  </a:lnTo>
                  <a:lnTo>
                    <a:pt x="136" y="1954"/>
                  </a:lnTo>
                  <a:lnTo>
                    <a:pt x="204" y="1310"/>
                  </a:lnTo>
                  <a:lnTo>
                    <a:pt x="107" y="113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3045" y="2338"/>
              <a:ext cx="300" cy="1098"/>
            </a:xfrm>
            <a:custGeom>
              <a:avLst/>
              <a:gdLst>
                <a:gd name="T0" fmla="*/ 41 w 300"/>
                <a:gd name="T1" fmla="*/ 1 h 2195"/>
                <a:gd name="T2" fmla="*/ 60 w 300"/>
                <a:gd name="T3" fmla="*/ 2 h 2195"/>
                <a:gd name="T4" fmla="*/ 95 w 300"/>
                <a:gd name="T5" fmla="*/ 6 h 2195"/>
                <a:gd name="T6" fmla="*/ 138 w 300"/>
                <a:gd name="T7" fmla="*/ 10 h 2195"/>
                <a:gd name="T8" fmla="*/ 184 w 300"/>
                <a:gd name="T9" fmla="*/ 16 h 2195"/>
                <a:gd name="T10" fmla="*/ 229 w 300"/>
                <a:gd name="T11" fmla="*/ 22 h 2195"/>
                <a:gd name="T12" fmla="*/ 265 w 300"/>
                <a:gd name="T13" fmla="*/ 29 h 2195"/>
                <a:gd name="T14" fmla="*/ 290 w 300"/>
                <a:gd name="T15" fmla="*/ 36 h 2195"/>
                <a:gd name="T16" fmla="*/ 299 w 300"/>
                <a:gd name="T17" fmla="*/ 42 h 2195"/>
                <a:gd name="T18" fmla="*/ 298 w 300"/>
                <a:gd name="T19" fmla="*/ 48 h 2195"/>
                <a:gd name="T20" fmla="*/ 291 w 300"/>
                <a:gd name="T21" fmla="*/ 54 h 2195"/>
                <a:gd name="T22" fmla="*/ 281 w 300"/>
                <a:gd name="T23" fmla="*/ 58 h 2195"/>
                <a:gd name="T24" fmla="*/ 269 w 300"/>
                <a:gd name="T25" fmla="*/ 62 h 2195"/>
                <a:gd name="T26" fmla="*/ 256 w 300"/>
                <a:gd name="T27" fmla="*/ 66 h 2195"/>
                <a:gd name="T28" fmla="*/ 244 w 300"/>
                <a:gd name="T29" fmla="*/ 68 h 2195"/>
                <a:gd name="T30" fmla="*/ 235 w 300"/>
                <a:gd name="T31" fmla="*/ 69 h 2195"/>
                <a:gd name="T32" fmla="*/ 224 w 300"/>
                <a:gd name="T33" fmla="*/ 69 h 2195"/>
                <a:gd name="T34" fmla="*/ 205 w 300"/>
                <a:gd name="T35" fmla="*/ 69 h 2195"/>
                <a:gd name="T36" fmla="*/ 185 w 300"/>
                <a:gd name="T37" fmla="*/ 69 h 2195"/>
                <a:gd name="T38" fmla="*/ 166 w 300"/>
                <a:gd name="T39" fmla="*/ 69 h 2195"/>
                <a:gd name="T40" fmla="*/ 147 w 300"/>
                <a:gd name="T41" fmla="*/ 69 h 2195"/>
                <a:gd name="T42" fmla="*/ 126 w 300"/>
                <a:gd name="T43" fmla="*/ 69 h 2195"/>
                <a:gd name="T44" fmla="*/ 104 w 300"/>
                <a:gd name="T45" fmla="*/ 69 h 2195"/>
                <a:gd name="T46" fmla="*/ 82 w 300"/>
                <a:gd name="T47" fmla="*/ 69 h 2195"/>
                <a:gd name="T48" fmla="*/ 76 w 300"/>
                <a:gd name="T49" fmla="*/ 69 h 2195"/>
                <a:gd name="T50" fmla="*/ 92 w 300"/>
                <a:gd name="T51" fmla="*/ 67 h 2195"/>
                <a:gd name="T52" fmla="*/ 116 w 300"/>
                <a:gd name="T53" fmla="*/ 64 h 2195"/>
                <a:gd name="T54" fmla="*/ 143 w 300"/>
                <a:gd name="T55" fmla="*/ 61 h 2195"/>
                <a:gd name="T56" fmla="*/ 172 w 300"/>
                <a:gd name="T57" fmla="*/ 57 h 2195"/>
                <a:gd name="T58" fmla="*/ 197 w 300"/>
                <a:gd name="T59" fmla="*/ 54 h 2195"/>
                <a:gd name="T60" fmla="*/ 217 w 300"/>
                <a:gd name="T61" fmla="*/ 52 h 2195"/>
                <a:gd name="T62" fmla="*/ 230 w 300"/>
                <a:gd name="T63" fmla="*/ 50 h 2195"/>
                <a:gd name="T64" fmla="*/ 178 w 300"/>
                <a:gd name="T65" fmla="*/ 48 h 2195"/>
                <a:gd name="T66" fmla="*/ 82 w 300"/>
                <a:gd name="T67" fmla="*/ 23 h 2195"/>
                <a:gd name="T68" fmla="*/ 0 w 300"/>
                <a:gd name="T69" fmla="*/ 0 h 2195"/>
                <a:gd name="T70" fmla="*/ 39 w 300"/>
                <a:gd name="T71" fmla="*/ 0 h 2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0"/>
                <a:gd name="T109" fmla="*/ 0 h 2195"/>
                <a:gd name="T110" fmla="*/ 300 w 300"/>
                <a:gd name="T111" fmla="*/ 2195 h 2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0" h="2195">
                  <a:moveTo>
                    <a:pt x="39" y="0"/>
                  </a:moveTo>
                  <a:lnTo>
                    <a:pt x="41" y="6"/>
                  </a:lnTo>
                  <a:lnTo>
                    <a:pt x="49" y="28"/>
                  </a:lnTo>
                  <a:lnTo>
                    <a:pt x="60" y="61"/>
                  </a:lnTo>
                  <a:lnTo>
                    <a:pt x="77" y="109"/>
                  </a:lnTo>
                  <a:lnTo>
                    <a:pt x="95" y="167"/>
                  </a:lnTo>
                  <a:lnTo>
                    <a:pt x="116" y="234"/>
                  </a:lnTo>
                  <a:lnTo>
                    <a:pt x="138" y="308"/>
                  </a:lnTo>
                  <a:lnTo>
                    <a:pt x="161" y="395"/>
                  </a:lnTo>
                  <a:lnTo>
                    <a:pt x="184" y="484"/>
                  </a:lnTo>
                  <a:lnTo>
                    <a:pt x="207" y="583"/>
                  </a:lnTo>
                  <a:lnTo>
                    <a:pt x="229" y="685"/>
                  </a:lnTo>
                  <a:lnTo>
                    <a:pt x="250" y="794"/>
                  </a:lnTo>
                  <a:lnTo>
                    <a:pt x="265" y="901"/>
                  </a:lnTo>
                  <a:lnTo>
                    <a:pt x="280" y="1014"/>
                  </a:lnTo>
                  <a:lnTo>
                    <a:pt x="290" y="1127"/>
                  </a:lnTo>
                  <a:lnTo>
                    <a:pt x="298" y="1240"/>
                  </a:lnTo>
                  <a:lnTo>
                    <a:pt x="299" y="1342"/>
                  </a:lnTo>
                  <a:lnTo>
                    <a:pt x="300" y="1441"/>
                  </a:lnTo>
                  <a:lnTo>
                    <a:pt x="298" y="1532"/>
                  </a:lnTo>
                  <a:lnTo>
                    <a:pt x="296" y="1622"/>
                  </a:lnTo>
                  <a:lnTo>
                    <a:pt x="291" y="1703"/>
                  </a:lnTo>
                  <a:lnTo>
                    <a:pt x="287" y="1780"/>
                  </a:lnTo>
                  <a:lnTo>
                    <a:pt x="281" y="1854"/>
                  </a:lnTo>
                  <a:lnTo>
                    <a:pt x="277" y="1921"/>
                  </a:lnTo>
                  <a:lnTo>
                    <a:pt x="269" y="1979"/>
                  </a:lnTo>
                  <a:lnTo>
                    <a:pt x="263" y="2035"/>
                  </a:lnTo>
                  <a:lnTo>
                    <a:pt x="256" y="2082"/>
                  </a:lnTo>
                  <a:lnTo>
                    <a:pt x="251" y="2126"/>
                  </a:lnTo>
                  <a:lnTo>
                    <a:pt x="244" y="2160"/>
                  </a:lnTo>
                  <a:lnTo>
                    <a:pt x="239" y="2189"/>
                  </a:lnTo>
                  <a:lnTo>
                    <a:pt x="235" y="2195"/>
                  </a:lnTo>
                  <a:lnTo>
                    <a:pt x="233" y="2195"/>
                  </a:lnTo>
                  <a:lnTo>
                    <a:pt x="224" y="2195"/>
                  </a:lnTo>
                  <a:lnTo>
                    <a:pt x="214" y="2195"/>
                  </a:lnTo>
                  <a:lnTo>
                    <a:pt x="205" y="2195"/>
                  </a:lnTo>
                  <a:lnTo>
                    <a:pt x="196" y="2195"/>
                  </a:lnTo>
                  <a:lnTo>
                    <a:pt x="185" y="2195"/>
                  </a:lnTo>
                  <a:lnTo>
                    <a:pt x="176" y="2195"/>
                  </a:lnTo>
                  <a:lnTo>
                    <a:pt x="166" y="2195"/>
                  </a:lnTo>
                  <a:lnTo>
                    <a:pt x="157" y="2195"/>
                  </a:lnTo>
                  <a:lnTo>
                    <a:pt x="147" y="2195"/>
                  </a:lnTo>
                  <a:lnTo>
                    <a:pt x="136" y="2195"/>
                  </a:lnTo>
                  <a:lnTo>
                    <a:pt x="126" y="2195"/>
                  </a:lnTo>
                  <a:lnTo>
                    <a:pt x="115" y="2195"/>
                  </a:lnTo>
                  <a:lnTo>
                    <a:pt x="104" y="2195"/>
                  </a:lnTo>
                  <a:lnTo>
                    <a:pt x="92" y="2195"/>
                  </a:lnTo>
                  <a:lnTo>
                    <a:pt x="82" y="2195"/>
                  </a:lnTo>
                  <a:lnTo>
                    <a:pt x="72" y="2195"/>
                  </a:lnTo>
                  <a:lnTo>
                    <a:pt x="76" y="2195"/>
                  </a:lnTo>
                  <a:lnTo>
                    <a:pt x="83" y="2177"/>
                  </a:lnTo>
                  <a:lnTo>
                    <a:pt x="92" y="2138"/>
                  </a:lnTo>
                  <a:lnTo>
                    <a:pt x="104" y="2094"/>
                  </a:lnTo>
                  <a:lnTo>
                    <a:pt x="116" y="2044"/>
                  </a:lnTo>
                  <a:lnTo>
                    <a:pt x="130" y="1989"/>
                  </a:lnTo>
                  <a:lnTo>
                    <a:pt x="143" y="1933"/>
                  </a:lnTo>
                  <a:lnTo>
                    <a:pt x="159" y="1878"/>
                  </a:lnTo>
                  <a:lnTo>
                    <a:pt x="172" y="1822"/>
                  </a:lnTo>
                  <a:lnTo>
                    <a:pt x="184" y="1769"/>
                  </a:lnTo>
                  <a:lnTo>
                    <a:pt x="197" y="1719"/>
                  </a:lnTo>
                  <a:lnTo>
                    <a:pt x="208" y="1675"/>
                  </a:lnTo>
                  <a:lnTo>
                    <a:pt x="217" y="1638"/>
                  </a:lnTo>
                  <a:lnTo>
                    <a:pt x="225" y="1612"/>
                  </a:lnTo>
                  <a:lnTo>
                    <a:pt x="230" y="1594"/>
                  </a:lnTo>
                  <a:lnTo>
                    <a:pt x="231" y="1588"/>
                  </a:lnTo>
                  <a:lnTo>
                    <a:pt x="178" y="1526"/>
                  </a:lnTo>
                  <a:lnTo>
                    <a:pt x="244" y="1240"/>
                  </a:lnTo>
                  <a:lnTo>
                    <a:pt x="82" y="707"/>
                  </a:lnTo>
                  <a:lnTo>
                    <a:pt x="149" y="579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2314" y="2468"/>
              <a:ext cx="503" cy="968"/>
            </a:xfrm>
            <a:custGeom>
              <a:avLst/>
              <a:gdLst>
                <a:gd name="T0" fmla="*/ 371 w 503"/>
                <a:gd name="T1" fmla="*/ 6 h 1935"/>
                <a:gd name="T2" fmla="*/ 503 w 503"/>
                <a:gd name="T3" fmla="*/ 0 h 1935"/>
                <a:gd name="T4" fmla="*/ 473 w 503"/>
                <a:gd name="T5" fmla="*/ 34 h 1935"/>
                <a:gd name="T6" fmla="*/ 469 w 503"/>
                <a:gd name="T7" fmla="*/ 34 h 1935"/>
                <a:gd name="T8" fmla="*/ 460 w 503"/>
                <a:gd name="T9" fmla="*/ 35 h 1935"/>
                <a:gd name="T10" fmla="*/ 445 w 503"/>
                <a:gd name="T11" fmla="*/ 36 h 1935"/>
                <a:gd name="T12" fmla="*/ 427 w 503"/>
                <a:gd name="T13" fmla="*/ 38 h 1935"/>
                <a:gd name="T14" fmla="*/ 405 w 503"/>
                <a:gd name="T15" fmla="*/ 39 h 1935"/>
                <a:gd name="T16" fmla="*/ 380 w 503"/>
                <a:gd name="T17" fmla="*/ 42 h 1935"/>
                <a:gd name="T18" fmla="*/ 351 w 503"/>
                <a:gd name="T19" fmla="*/ 44 h 1935"/>
                <a:gd name="T20" fmla="*/ 324 w 503"/>
                <a:gd name="T21" fmla="*/ 46 h 1935"/>
                <a:gd name="T22" fmla="*/ 293 w 503"/>
                <a:gd name="T23" fmla="*/ 49 h 1935"/>
                <a:gd name="T24" fmla="*/ 265 w 503"/>
                <a:gd name="T25" fmla="*/ 51 h 1935"/>
                <a:gd name="T26" fmla="*/ 235 w 503"/>
                <a:gd name="T27" fmla="*/ 53 h 1935"/>
                <a:gd name="T28" fmla="*/ 210 w 503"/>
                <a:gd name="T29" fmla="*/ 56 h 1935"/>
                <a:gd name="T30" fmla="*/ 184 w 503"/>
                <a:gd name="T31" fmla="*/ 57 h 1935"/>
                <a:gd name="T32" fmla="*/ 162 w 503"/>
                <a:gd name="T33" fmla="*/ 59 h 1935"/>
                <a:gd name="T34" fmla="*/ 143 w 503"/>
                <a:gd name="T35" fmla="*/ 61 h 1935"/>
                <a:gd name="T36" fmla="*/ 131 w 503"/>
                <a:gd name="T37" fmla="*/ 61 h 1935"/>
                <a:gd name="T38" fmla="*/ 119 w 503"/>
                <a:gd name="T39" fmla="*/ 61 h 1935"/>
                <a:gd name="T40" fmla="*/ 110 w 503"/>
                <a:gd name="T41" fmla="*/ 61 h 1935"/>
                <a:gd name="T42" fmla="*/ 100 w 503"/>
                <a:gd name="T43" fmla="*/ 61 h 1935"/>
                <a:gd name="T44" fmla="*/ 92 w 503"/>
                <a:gd name="T45" fmla="*/ 61 h 1935"/>
                <a:gd name="T46" fmla="*/ 83 w 503"/>
                <a:gd name="T47" fmla="*/ 61 h 1935"/>
                <a:gd name="T48" fmla="*/ 73 w 503"/>
                <a:gd name="T49" fmla="*/ 61 h 1935"/>
                <a:gd name="T50" fmla="*/ 65 w 503"/>
                <a:gd name="T51" fmla="*/ 61 h 1935"/>
                <a:gd name="T52" fmla="*/ 58 w 503"/>
                <a:gd name="T53" fmla="*/ 61 h 1935"/>
                <a:gd name="T54" fmla="*/ 49 w 503"/>
                <a:gd name="T55" fmla="*/ 61 h 1935"/>
                <a:gd name="T56" fmla="*/ 40 w 503"/>
                <a:gd name="T57" fmla="*/ 61 h 1935"/>
                <a:gd name="T58" fmla="*/ 33 w 503"/>
                <a:gd name="T59" fmla="*/ 61 h 1935"/>
                <a:gd name="T60" fmla="*/ 26 w 503"/>
                <a:gd name="T61" fmla="*/ 61 h 1935"/>
                <a:gd name="T62" fmla="*/ 18 w 503"/>
                <a:gd name="T63" fmla="*/ 61 h 1935"/>
                <a:gd name="T64" fmla="*/ 12 w 503"/>
                <a:gd name="T65" fmla="*/ 61 h 1935"/>
                <a:gd name="T66" fmla="*/ 5 w 503"/>
                <a:gd name="T67" fmla="*/ 61 h 1935"/>
                <a:gd name="T68" fmla="*/ 0 w 503"/>
                <a:gd name="T69" fmla="*/ 61 h 1935"/>
                <a:gd name="T70" fmla="*/ 7 w 503"/>
                <a:gd name="T71" fmla="*/ 59 h 1935"/>
                <a:gd name="T72" fmla="*/ 19 w 503"/>
                <a:gd name="T73" fmla="*/ 56 h 1935"/>
                <a:gd name="T74" fmla="*/ 36 w 503"/>
                <a:gd name="T75" fmla="*/ 53 h 1935"/>
                <a:gd name="T76" fmla="*/ 57 w 503"/>
                <a:gd name="T77" fmla="*/ 50 h 1935"/>
                <a:gd name="T78" fmla="*/ 78 w 503"/>
                <a:gd name="T79" fmla="*/ 47 h 1935"/>
                <a:gd name="T80" fmla="*/ 103 w 503"/>
                <a:gd name="T81" fmla="*/ 45 h 1935"/>
                <a:gd name="T82" fmla="*/ 129 w 503"/>
                <a:gd name="T83" fmla="*/ 43 h 1935"/>
                <a:gd name="T84" fmla="*/ 157 w 503"/>
                <a:gd name="T85" fmla="*/ 41 h 1935"/>
                <a:gd name="T86" fmla="*/ 182 w 503"/>
                <a:gd name="T87" fmla="*/ 39 h 1935"/>
                <a:gd name="T88" fmla="*/ 207 w 503"/>
                <a:gd name="T89" fmla="*/ 37 h 1935"/>
                <a:gd name="T90" fmla="*/ 230 w 503"/>
                <a:gd name="T91" fmla="*/ 36 h 1935"/>
                <a:gd name="T92" fmla="*/ 251 w 503"/>
                <a:gd name="T93" fmla="*/ 35 h 1935"/>
                <a:gd name="T94" fmla="*/ 268 w 503"/>
                <a:gd name="T95" fmla="*/ 34 h 1935"/>
                <a:gd name="T96" fmla="*/ 282 w 503"/>
                <a:gd name="T97" fmla="*/ 33 h 1935"/>
                <a:gd name="T98" fmla="*/ 291 w 503"/>
                <a:gd name="T99" fmla="*/ 33 h 1935"/>
                <a:gd name="T100" fmla="*/ 294 w 503"/>
                <a:gd name="T101" fmla="*/ 33 h 1935"/>
                <a:gd name="T102" fmla="*/ 371 w 503"/>
                <a:gd name="T103" fmla="*/ 6 h 1935"/>
                <a:gd name="T104" fmla="*/ 371 w 503"/>
                <a:gd name="T105" fmla="*/ 6 h 19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3"/>
                <a:gd name="T160" fmla="*/ 0 h 1935"/>
                <a:gd name="T161" fmla="*/ 503 w 503"/>
                <a:gd name="T162" fmla="*/ 1935 h 19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3" h="1935">
                  <a:moveTo>
                    <a:pt x="371" y="183"/>
                  </a:moveTo>
                  <a:lnTo>
                    <a:pt x="503" y="0"/>
                  </a:lnTo>
                  <a:lnTo>
                    <a:pt x="473" y="1074"/>
                  </a:lnTo>
                  <a:lnTo>
                    <a:pt x="469" y="1082"/>
                  </a:lnTo>
                  <a:lnTo>
                    <a:pt x="460" y="1106"/>
                  </a:lnTo>
                  <a:lnTo>
                    <a:pt x="445" y="1141"/>
                  </a:lnTo>
                  <a:lnTo>
                    <a:pt x="427" y="1191"/>
                  </a:lnTo>
                  <a:lnTo>
                    <a:pt x="405" y="1248"/>
                  </a:lnTo>
                  <a:lnTo>
                    <a:pt x="380" y="1314"/>
                  </a:lnTo>
                  <a:lnTo>
                    <a:pt x="351" y="1383"/>
                  </a:lnTo>
                  <a:lnTo>
                    <a:pt x="324" y="1461"/>
                  </a:lnTo>
                  <a:lnTo>
                    <a:pt x="293" y="1538"/>
                  </a:lnTo>
                  <a:lnTo>
                    <a:pt x="265" y="1614"/>
                  </a:lnTo>
                  <a:lnTo>
                    <a:pt x="235" y="1689"/>
                  </a:lnTo>
                  <a:lnTo>
                    <a:pt x="210" y="1761"/>
                  </a:lnTo>
                  <a:lnTo>
                    <a:pt x="184" y="1824"/>
                  </a:lnTo>
                  <a:lnTo>
                    <a:pt x="162" y="1882"/>
                  </a:lnTo>
                  <a:lnTo>
                    <a:pt x="143" y="1929"/>
                  </a:lnTo>
                  <a:lnTo>
                    <a:pt x="131" y="1935"/>
                  </a:lnTo>
                  <a:lnTo>
                    <a:pt x="119" y="1935"/>
                  </a:lnTo>
                  <a:lnTo>
                    <a:pt x="110" y="1935"/>
                  </a:lnTo>
                  <a:lnTo>
                    <a:pt x="100" y="1935"/>
                  </a:lnTo>
                  <a:lnTo>
                    <a:pt x="92" y="1935"/>
                  </a:lnTo>
                  <a:lnTo>
                    <a:pt x="83" y="1935"/>
                  </a:lnTo>
                  <a:lnTo>
                    <a:pt x="73" y="1935"/>
                  </a:lnTo>
                  <a:lnTo>
                    <a:pt x="65" y="1935"/>
                  </a:lnTo>
                  <a:lnTo>
                    <a:pt x="58" y="1935"/>
                  </a:lnTo>
                  <a:lnTo>
                    <a:pt x="49" y="1935"/>
                  </a:lnTo>
                  <a:lnTo>
                    <a:pt x="40" y="1935"/>
                  </a:lnTo>
                  <a:lnTo>
                    <a:pt x="33" y="1935"/>
                  </a:lnTo>
                  <a:lnTo>
                    <a:pt x="26" y="1935"/>
                  </a:lnTo>
                  <a:lnTo>
                    <a:pt x="18" y="1935"/>
                  </a:lnTo>
                  <a:lnTo>
                    <a:pt x="12" y="1935"/>
                  </a:lnTo>
                  <a:lnTo>
                    <a:pt x="5" y="1935"/>
                  </a:lnTo>
                  <a:lnTo>
                    <a:pt x="0" y="1935"/>
                  </a:lnTo>
                  <a:lnTo>
                    <a:pt x="7" y="1860"/>
                  </a:lnTo>
                  <a:lnTo>
                    <a:pt x="19" y="1763"/>
                  </a:lnTo>
                  <a:lnTo>
                    <a:pt x="36" y="1665"/>
                  </a:lnTo>
                  <a:lnTo>
                    <a:pt x="57" y="1578"/>
                  </a:lnTo>
                  <a:lnTo>
                    <a:pt x="78" y="1497"/>
                  </a:lnTo>
                  <a:lnTo>
                    <a:pt x="103" y="1419"/>
                  </a:lnTo>
                  <a:lnTo>
                    <a:pt x="129" y="1348"/>
                  </a:lnTo>
                  <a:lnTo>
                    <a:pt x="157" y="1286"/>
                  </a:lnTo>
                  <a:lnTo>
                    <a:pt x="182" y="1227"/>
                  </a:lnTo>
                  <a:lnTo>
                    <a:pt x="207" y="1179"/>
                  </a:lnTo>
                  <a:lnTo>
                    <a:pt x="230" y="1135"/>
                  </a:lnTo>
                  <a:lnTo>
                    <a:pt x="251" y="1102"/>
                  </a:lnTo>
                  <a:lnTo>
                    <a:pt x="268" y="1072"/>
                  </a:lnTo>
                  <a:lnTo>
                    <a:pt x="282" y="1052"/>
                  </a:lnTo>
                  <a:lnTo>
                    <a:pt x="291" y="1042"/>
                  </a:lnTo>
                  <a:lnTo>
                    <a:pt x="294" y="1038"/>
                  </a:lnTo>
                  <a:lnTo>
                    <a:pt x="371" y="183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2359" y="2474"/>
              <a:ext cx="564" cy="962"/>
            </a:xfrm>
            <a:custGeom>
              <a:avLst/>
              <a:gdLst>
                <a:gd name="T0" fmla="*/ 434 w 564"/>
                <a:gd name="T1" fmla="*/ 3 h 1923"/>
                <a:gd name="T2" fmla="*/ 564 w 564"/>
                <a:gd name="T3" fmla="*/ 0 h 1923"/>
                <a:gd name="T4" fmla="*/ 475 w 564"/>
                <a:gd name="T5" fmla="*/ 41 h 1923"/>
                <a:gd name="T6" fmla="*/ 471 w 564"/>
                <a:gd name="T7" fmla="*/ 41 h 1923"/>
                <a:gd name="T8" fmla="*/ 463 w 564"/>
                <a:gd name="T9" fmla="*/ 41 h 1923"/>
                <a:gd name="T10" fmla="*/ 448 w 564"/>
                <a:gd name="T11" fmla="*/ 42 h 1923"/>
                <a:gd name="T12" fmla="*/ 431 w 564"/>
                <a:gd name="T13" fmla="*/ 43 h 1923"/>
                <a:gd name="T14" fmla="*/ 411 w 564"/>
                <a:gd name="T15" fmla="*/ 45 h 1923"/>
                <a:gd name="T16" fmla="*/ 388 w 564"/>
                <a:gd name="T17" fmla="*/ 46 h 1923"/>
                <a:gd name="T18" fmla="*/ 362 w 564"/>
                <a:gd name="T19" fmla="*/ 48 h 1923"/>
                <a:gd name="T20" fmla="*/ 336 w 564"/>
                <a:gd name="T21" fmla="*/ 50 h 1923"/>
                <a:gd name="T22" fmla="*/ 306 w 564"/>
                <a:gd name="T23" fmla="*/ 51 h 1923"/>
                <a:gd name="T24" fmla="*/ 279 w 564"/>
                <a:gd name="T25" fmla="*/ 53 h 1923"/>
                <a:gd name="T26" fmla="*/ 251 w 564"/>
                <a:gd name="T27" fmla="*/ 55 h 1923"/>
                <a:gd name="T28" fmla="*/ 226 w 564"/>
                <a:gd name="T29" fmla="*/ 57 h 1923"/>
                <a:gd name="T30" fmla="*/ 201 w 564"/>
                <a:gd name="T31" fmla="*/ 58 h 1923"/>
                <a:gd name="T32" fmla="*/ 180 w 564"/>
                <a:gd name="T33" fmla="*/ 59 h 1923"/>
                <a:gd name="T34" fmla="*/ 163 w 564"/>
                <a:gd name="T35" fmla="*/ 61 h 1923"/>
                <a:gd name="T36" fmla="*/ 149 w 564"/>
                <a:gd name="T37" fmla="*/ 61 h 1923"/>
                <a:gd name="T38" fmla="*/ 138 w 564"/>
                <a:gd name="T39" fmla="*/ 61 h 1923"/>
                <a:gd name="T40" fmla="*/ 127 w 564"/>
                <a:gd name="T41" fmla="*/ 61 h 1923"/>
                <a:gd name="T42" fmla="*/ 117 w 564"/>
                <a:gd name="T43" fmla="*/ 61 h 1923"/>
                <a:gd name="T44" fmla="*/ 107 w 564"/>
                <a:gd name="T45" fmla="*/ 61 h 1923"/>
                <a:gd name="T46" fmla="*/ 96 w 564"/>
                <a:gd name="T47" fmla="*/ 61 h 1923"/>
                <a:gd name="T48" fmla="*/ 87 w 564"/>
                <a:gd name="T49" fmla="*/ 61 h 1923"/>
                <a:gd name="T50" fmla="*/ 76 w 564"/>
                <a:gd name="T51" fmla="*/ 61 h 1923"/>
                <a:gd name="T52" fmla="*/ 68 w 564"/>
                <a:gd name="T53" fmla="*/ 61 h 1923"/>
                <a:gd name="T54" fmla="*/ 58 w 564"/>
                <a:gd name="T55" fmla="*/ 61 h 1923"/>
                <a:gd name="T56" fmla="*/ 49 w 564"/>
                <a:gd name="T57" fmla="*/ 61 h 1923"/>
                <a:gd name="T58" fmla="*/ 40 w 564"/>
                <a:gd name="T59" fmla="*/ 61 h 1923"/>
                <a:gd name="T60" fmla="*/ 31 w 564"/>
                <a:gd name="T61" fmla="*/ 61 h 1923"/>
                <a:gd name="T62" fmla="*/ 23 w 564"/>
                <a:gd name="T63" fmla="*/ 61 h 1923"/>
                <a:gd name="T64" fmla="*/ 15 w 564"/>
                <a:gd name="T65" fmla="*/ 61 h 1923"/>
                <a:gd name="T66" fmla="*/ 6 w 564"/>
                <a:gd name="T67" fmla="*/ 61 h 1923"/>
                <a:gd name="T68" fmla="*/ 0 w 564"/>
                <a:gd name="T69" fmla="*/ 61 h 1923"/>
                <a:gd name="T70" fmla="*/ 2 w 564"/>
                <a:gd name="T71" fmla="*/ 61 h 1923"/>
                <a:gd name="T72" fmla="*/ 5 w 564"/>
                <a:gd name="T73" fmla="*/ 60 h 1923"/>
                <a:gd name="T74" fmla="*/ 9 w 564"/>
                <a:gd name="T75" fmla="*/ 60 h 1923"/>
                <a:gd name="T76" fmla="*/ 15 w 564"/>
                <a:gd name="T77" fmla="*/ 59 h 1923"/>
                <a:gd name="T78" fmla="*/ 18 w 564"/>
                <a:gd name="T79" fmla="*/ 58 h 1923"/>
                <a:gd name="T80" fmla="*/ 23 w 564"/>
                <a:gd name="T81" fmla="*/ 57 h 1923"/>
                <a:gd name="T82" fmla="*/ 28 w 564"/>
                <a:gd name="T83" fmla="*/ 56 h 1923"/>
                <a:gd name="T84" fmla="*/ 33 w 564"/>
                <a:gd name="T85" fmla="*/ 56 h 1923"/>
                <a:gd name="T86" fmla="*/ 38 w 564"/>
                <a:gd name="T87" fmla="*/ 55 h 1923"/>
                <a:gd name="T88" fmla="*/ 41 w 564"/>
                <a:gd name="T89" fmla="*/ 54 h 1923"/>
                <a:gd name="T90" fmla="*/ 45 w 564"/>
                <a:gd name="T91" fmla="*/ 53 h 1923"/>
                <a:gd name="T92" fmla="*/ 50 w 564"/>
                <a:gd name="T93" fmla="*/ 53 h 1923"/>
                <a:gd name="T94" fmla="*/ 51 w 564"/>
                <a:gd name="T95" fmla="*/ 52 h 1923"/>
                <a:gd name="T96" fmla="*/ 54 w 564"/>
                <a:gd name="T97" fmla="*/ 52 h 1923"/>
                <a:gd name="T98" fmla="*/ 56 w 564"/>
                <a:gd name="T99" fmla="*/ 51 h 1923"/>
                <a:gd name="T100" fmla="*/ 57 w 564"/>
                <a:gd name="T101" fmla="*/ 51 h 1923"/>
                <a:gd name="T102" fmla="*/ 165 w 564"/>
                <a:gd name="T103" fmla="*/ 47 h 1923"/>
                <a:gd name="T104" fmla="*/ 147 w 564"/>
                <a:gd name="T105" fmla="*/ 46 h 1923"/>
                <a:gd name="T106" fmla="*/ 316 w 564"/>
                <a:gd name="T107" fmla="*/ 36 h 1923"/>
                <a:gd name="T108" fmla="*/ 392 w 564"/>
                <a:gd name="T109" fmla="*/ 20 h 1923"/>
                <a:gd name="T110" fmla="*/ 349 w 564"/>
                <a:gd name="T111" fmla="*/ 18 h 1923"/>
                <a:gd name="T112" fmla="*/ 434 w 564"/>
                <a:gd name="T113" fmla="*/ 3 h 1923"/>
                <a:gd name="T114" fmla="*/ 434 w 564"/>
                <a:gd name="T115" fmla="*/ 3 h 19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64"/>
                <a:gd name="T175" fmla="*/ 0 h 1923"/>
                <a:gd name="T176" fmla="*/ 564 w 564"/>
                <a:gd name="T177" fmla="*/ 1923 h 19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64" h="1923">
                  <a:moveTo>
                    <a:pt x="434" y="69"/>
                  </a:moveTo>
                  <a:lnTo>
                    <a:pt x="564" y="0"/>
                  </a:lnTo>
                  <a:lnTo>
                    <a:pt x="475" y="1290"/>
                  </a:lnTo>
                  <a:lnTo>
                    <a:pt x="471" y="1296"/>
                  </a:lnTo>
                  <a:lnTo>
                    <a:pt x="463" y="1312"/>
                  </a:lnTo>
                  <a:lnTo>
                    <a:pt x="448" y="1338"/>
                  </a:lnTo>
                  <a:lnTo>
                    <a:pt x="431" y="1373"/>
                  </a:lnTo>
                  <a:lnTo>
                    <a:pt x="411" y="1415"/>
                  </a:lnTo>
                  <a:lnTo>
                    <a:pt x="388" y="1465"/>
                  </a:lnTo>
                  <a:lnTo>
                    <a:pt x="362" y="1516"/>
                  </a:lnTo>
                  <a:lnTo>
                    <a:pt x="336" y="1572"/>
                  </a:lnTo>
                  <a:lnTo>
                    <a:pt x="306" y="1628"/>
                  </a:lnTo>
                  <a:lnTo>
                    <a:pt x="279" y="1685"/>
                  </a:lnTo>
                  <a:lnTo>
                    <a:pt x="251" y="1741"/>
                  </a:lnTo>
                  <a:lnTo>
                    <a:pt x="226" y="1796"/>
                  </a:lnTo>
                  <a:lnTo>
                    <a:pt x="201" y="1844"/>
                  </a:lnTo>
                  <a:lnTo>
                    <a:pt x="180" y="1888"/>
                  </a:lnTo>
                  <a:lnTo>
                    <a:pt x="163" y="1923"/>
                  </a:lnTo>
                  <a:lnTo>
                    <a:pt x="149" y="1923"/>
                  </a:lnTo>
                  <a:lnTo>
                    <a:pt x="138" y="1923"/>
                  </a:lnTo>
                  <a:lnTo>
                    <a:pt x="127" y="1923"/>
                  </a:lnTo>
                  <a:lnTo>
                    <a:pt x="117" y="1923"/>
                  </a:lnTo>
                  <a:lnTo>
                    <a:pt x="107" y="1923"/>
                  </a:lnTo>
                  <a:lnTo>
                    <a:pt x="96" y="1923"/>
                  </a:lnTo>
                  <a:lnTo>
                    <a:pt x="87" y="1923"/>
                  </a:lnTo>
                  <a:lnTo>
                    <a:pt x="76" y="1923"/>
                  </a:lnTo>
                  <a:lnTo>
                    <a:pt x="68" y="1923"/>
                  </a:lnTo>
                  <a:lnTo>
                    <a:pt x="58" y="1923"/>
                  </a:lnTo>
                  <a:lnTo>
                    <a:pt x="49" y="1923"/>
                  </a:lnTo>
                  <a:lnTo>
                    <a:pt x="40" y="1923"/>
                  </a:lnTo>
                  <a:lnTo>
                    <a:pt x="31" y="1923"/>
                  </a:lnTo>
                  <a:lnTo>
                    <a:pt x="23" y="1923"/>
                  </a:lnTo>
                  <a:lnTo>
                    <a:pt x="15" y="1923"/>
                  </a:lnTo>
                  <a:lnTo>
                    <a:pt x="6" y="1923"/>
                  </a:lnTo>
                  <a:lnTo>
                    <a:pt x="0" y="1923"/>
                  </a:lnTo>
                  <a:lnTo>
                    <a:pt x="2" y="1923"/>
                  </a:lnTo>
                  <a:lnTo>
                    <a:pt x="5" y="1919"/>
                  </a:lnTo>
                  <a:lnTo>
                    <a:pt x="9" y="1897"/>
                  </a:lnTo>
                  <a:lnTo>
                    <a:pt x="15" y="1874"/>
                  </a:lnTo>
                  <a:lnTo>
                    <a:pt x="18" y="1844"/>
                  </a:lnTo>
                  <a:lnTo>
                    <a:pt x="23" y="1818"/>
                  </a:lnTo>
                  <a:lnTo>
                    <a:pt x="28" y="1790"/>
                  </a:lnTo>
                  <a:lnTo>
                    <a:pt x="33" y="1763"/>
                  </a:lnTo>
                  <a:lnTo>
                    <a:pt x="38" y="1735"/>
                  </a:lnTo>
                  <a:lnTo>
                    <a:pt x="41" y="1709"/>
                  </a:lnTo>
                  <a:lnTo>
                    <a:pt x="45" y="1685"/>
                  </a:lnTo>
                  <a:lnTo>
                    <a:pt x="50" y="1665"/>
                  </a:lnTo>
                  <a:lnTo>
                    <a:pt x="51" y="1647"/>
                  </a:lnTo>
                  <a:lnTo>
                    <a:pt x="54" y="1635"/>
                  </a:lnTo>
                  <a:lnTo>
                    <a:pt x="56" y="1626"/>
                  </a:lnTo>
                  <a:lnTo>
                    <a:pt x="57" y="1624"/>
                  </a:lnTo>
                  <a:lnTo>
                    <a:pt x="165" y="1493"/>
                  </a:lnTo>
                  <a:lnTo>
                    <a:pt x="147" y="1441"/>
                  </a:lnTo>
                  <a:lnTo>
                    <a:pt x="316" y="1141"/>
                  </a:lnTo>
                  <a:lnTo>
                    <a:pt x="392" y="629"/>
                  </a:lnTo>
                  <a:lnTo>
                    <a:pt x="349" y="571"/>
                  </a:lnTo>
                  <a:lnTo>
                    <a:pt x="434" y="6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2451" y="2327"/>
              <a:ext cx="534" cy="1109"/>
            </a:xfrm>
            <a:custGeom>
              <a:avLst/>
              <a:gdLst>
                <a:gd name="T0" fmla="*/ 432 w 534"/>
                <a:gd name="T1" fmla="*/ 0 h 2219"/>
                <a:gd name="T2" fmla="*/ 534 w 534"/>
                <a:gd name="T3" fmla="*/ 0 h 2219"/>
                <a:gd name="T4" fmla="*/ 461 w 534"/>
                <a:gd name="T5" fmla="*/ 47 h 2219"/>
                <a:gd name="T6" fmla="*/ 458 w 534"/>
                <a:gd name="T7" fmla="*/ 47 h 2219"/>
                <a:gd name="T8" fmla="*/ 452 w 534"/>
                <a:gd name="T9" fmla="*/ 47 h 2219"/>
                <a:gd name="T10" fmla="*/ 442 w 534"/>
                <a:gd name="T11" fmla="*/ 48 h 2219"/>
                <a:gd name="T12" fmla="*/ 429 w 534"/>
                <a:gd name="T13" fmla="*/ 50 h 2219"/>
                <a:gd name="T14" fmla="*/ 411 w 534"/>
                <a:gd name="T15" fmla="*/ 51 h 2219"/>
                <a:gd name="T16" fmla="*/ 395 w 534"/>
                <a:gd name="T17" fmla="*/ 53 h 2219"/>
                <a:gd name="T18" fmla="*/ 375 w 534"/>
                <a:gd name="T19" fmla="*/ 55 h 2219"/>
                <a:gd name="T20" fmla="*/ 355 w 534"/>
                <a:gd name="T21" fmla="*/ 57 h 2219"/>
                <a:gd name="T22" fmla="*/ 333 w 534"/>
                <a:gd name="T23" fmla="*/ 59 h 2219"/>
                <a:gd name="T24" fmla="*/ 312 w 534"/>
                <a:gd name="T25" fmla="*/ 61 h 2219"/>
                <a:gd name="T26" fmla="*/ 292 w 534"/>
                <a:gd name="T27" fmla="*/ 63 h 2219"/>
                <a:gd name="T28" fmla="*/ 272 w 534"/>
                <a:gd name="T29" fmla="*/ 64 h 2219"/>
                <a:gd name="T30" fmla="*/ 254 w 534"/>
                <a:gd name="T31" fmla="*/ 66 h 2219"/>
                <a:gd name="T32" fmla="*/ 237 w 534"/>
                <a:gd name="T33" fmla="*/ 68 h 2219"/>
                <a:gd name="T34" fmla="*/ 225 w 534"/>
                <a:gd name="T35" fmla="*/ 69 h 2219"/>
                <a:gd name="T36" fmla="*/ 214 w 534"/>
                <a:gd name="T37" fmla="*/ 69 h 2219"/>
                <a:gd name="T38" fmla="*/ 200 w 534"/>
                <a:gd name="T39" fmla="*/ 69 h 2219"/>
                <a:gd name="T40" fmla="*/ 184 w 534"/>
                <a:gd name="T41" fmla="*/ 69 h 2219"/>
                <a:gd name="T42" fmla="*/ 170 w 534"/>
                <a:gd name="T43" fmla="*/ 69 h 2219"/>
                <a:gd name="T44" fmla="*/ 156 w 534"/>
                <a:gd name="T45" fmla="*/ 69 h 2219"/>
                <a:gd name="T46" fmla="*/ 143 w 534"/>
                <a:gd name="T47" fmla="*/ 69 h 2219"/>
                <a:gd name="T48" fmla="*/ 128 w 534"/>
                <a:gd name="T49" fmla="*/ 69 h 2219"/>
                <a:gd name="T50" fmla="*/ 114 w 534"/>
                <a:gd name="T51" fmla="*/ 69 h 2219"/>
                <a:gd name="T52" fmla="*/ 101 w 534"/>
                <a:gd name="T53" fmla="*/ 69 h 2219"/>
                <a:gd name="T54" fmla="*/ 86 w 534"/>
                <a:gd name="T55" fmla="*/ 69 h 2219"/>
                <a:gd name="T56" fmla="*/ 74 w 534"/>
                <a:gd name="T57" fmla="*/ 69 h 2219"/>
                <a:gd name="T58" fmla="*/ 61 w 534"/>
                <a:gd name="T59" fmla="*/ 69 h 2219"/>
                <a:gd name="T60" fmla="*/ 49 w 534"/>
                <a:gd name="T61" fmla="*/ 69 h 2219"/>
                <a:gd name="T62" fmla="*/ 35 w 534"/>
                <a:gd name="T63" fmla="*/ 69 h 2219"/>
                <a:gd name="T64" fmla="*/ 23 w 534"/>
                <a:gd name="T65" fmla="*/ 69 h 2219"/>
                <a:gd name="T66" fmla="*/ 11 w 534"/>
                <a:gd name="T67" fmla="*/ 69 h 2219"/>
                <a:gd name="T68" fmla="*/ 0 w 534"/>
                <a:gd name="T69" fmla="*/ 69 h 2219"/>
                <a:gd name="T70" fmla="*/ 3 w 534"/>
                <a:gd name="T71" fmla="*/ 69 h 2219"/>
                <a:gd name="T72" fmla="*/ 5 w 534"/>
                <a:gd name="T73" fmla="*/ 69 h 2219"/>
                <a:gd name="T74" fmla="*/ 9 w 534"/>
                <a:gd name="T75" fmla="*/ 68 h 2219"/>
                <a:gd name="T76" fmla="*/ 13 w 534"/>
                <a:gd name="T77" fmla="*/ 68 h 2219"/>
                <a:gd name="T78" fmla="*/ 16 w 534"/>
                <a:gd name="T79" fmla="*/ 67 h 2219"/>
                <a:gd name="T80" fmla="*/ 21 w 534"/>
                <a:gd name="T81" fmla="*/ 66 h 2219"/>
                <a:gd name="T82" fmla="*/ 25 w 534"/>
                <a:gd name="T83" fmla="*/ 66 h 2219"/>
                <a:gd name="T84" fmla="*/ 29 w 534"/>
                <a:gd name="T85" fmla="*/ 65 h 2219"/>
                <a:gd name="T86" fmla="*/ 32 w 534"/>
                <a:gd name="T87" fmla="*/ 64 h 2219"/>
                <a:gd name="T88" fmla="*/ 36 w 534"/>
                <a:gd name="T89" fmla="*/ 64 h 2219"/>
                <a:gd name="T90" fmla="*/ 39 w 534"/>
                <a:gd name="T91" fmla="*/ 63 h 2219"/>
                <a:gd name="T92" fmla="*/ 42 w 534"/>
                <a:gd name="T93" fmla="*/ 63 h 2219"/>
                <a:gd name="T94" fmla="*/ 45 w 534"/>
                <a:gd name="T95" fmla="*/ 62 h 2219"/>
                <a:gd name="T96" fmla="*/ 47 w 534"/>
                <a:gd name="T97" fmla="*/ 62 h 2219"/>
                <a:gd name="T98" fmla="*/ 48 w 534"/>
                <a:gd name="T99" fmla="*/ 62 h 2219"/>
                <a:gd name="T100" fmla="*/ 49 w 534"/>
                <a:gd name="T101" fmla="*/ 62 h 2219"/>
                <a:gd name="T102" fmla="*/ 102 w 534"/>
                <a:gd name="T103" fmla="*/ 62 h 2219"/>
                <a:gd name="T104" fmla="*/ 161 w 534"/>
                <a:gd name="T105" fmla="*/ 53 h 2219"/>
                <a:gd name="T106" fmla="*/ 312 w 534"/>
                <a:gd name="T107" fmla="*/ 47 h 2219"/>
                <a:gd name="T108" fmla="*/ 353 w 534"/>
                <a:gd name="T109" fmla="*/ 33 h 2219"/>
                <a:gd name="T110" fmla="*/ 432 w 534"/>
                <a:gd name="T111" fmla="*/ 0 h 2219"/>
                <a:gd name="T112" fmla="*/ 432 w 534"/>
                <a:gd name="T113" fmla="*/ 0 h 2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4"/>
                <a:gd name="T172" fmla="*/ 0 h 2219"/>
                <a:gd name="T173" fmla="*/ 534 w 534"/>
                <a:gd name="T174" fmla="*/ 2219 h 2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4" h="2219">
                  <a:moveTo>
                    <a:pt x="432" y="0"/>
                  </a:moveTo>
                  <a:lnTo>
                    <a:pt x="534" y="0"/>
                  </a:lnTo>
                  <a:lnTo>
                    <a:pt x="461" y="1507"/>
                  </a:lnTo>
                  <a:lnTo>
                    <a:pt x="458" y="1511"/>
                  </a:lnTo>
                  <a:lnTo>
                    <a:pt x="452" y="1532"/>
                  </a:lnTo>
                  <a:lnTo>
                    <a:pt x="442" y="1560"/>
                  </a:lnTo>
                  <a:lnTo>
                    <a:pt x="429" y="1602"/>
                  </a:lnTo>
                  <a:lnTo>
                    <a:pt x="411" y="1650"/>
                  </a:lnTo>
                  <a:lnTo>
                    <a:pt x="395" y="1703"/>
                  </a:lnTo>
                  <a:lnTo>
                    <a:pt x="375" y="1761"/>
                  </a:lnTo>
                  <a:lnTo>
                    <a:pt x="355" y="1826"/>
                  </a:lnTo>
                  <a:lnTo>
                    <a:pt x="333" y="1890"/>
                  </a:lnTo>
                  <a:lnTo>
                    <a:pt x="312" y="1955"/>
                  </a:lnTo>
                  <a:lnTo>
                    <a:pt x="292" y="2017"/>
                  </a:lnTo>
                  <a:lnTo>
                    <a:pt x="272" y="2076"/>
                  </a:lnTo>
                  <a:lnTo>
                    <a:pt x="254" y="2130"/>
                  </a:lnTo>
                  <a:lnTo>
                    <a:pt x="237" y="2180"/>
                  </a:lnTo>
                  <a:lnTo>
                    <a:pt x="225" y="2219"/>
                  </a:lnTo>
                  <a:lnTo>
                    <a:pt x="214" y="2219"/>
                  </a:lnTo>
                  <a:lnTo>
                    <a:pt x="200" y="2219"/>
                  </a:lnTo>
                  <a:lnTo>
                    <a:pt x="184" y="2219"/>
                  </a:lnTo>
                  <a:lnTo>
                    <a:pt x="170" y="2219"/>
                  </a:lnTo>
                  <a:lnTo>
                    <a:pt x="156" y="2219"/>
                  </a:lnTo>
                  <a:lnTo>
                    <a:pt x="143" y="2219"/>
                  </a:lnTo>
                  <a:lnTo>
                    <a:pt x="128" y="2219"/>
                  </a:lnTo>
                  <a:lnTo>
                    <a:pt x="114" y="2219"/>
                  </a:lnTo>
                  <a:lnTo>
                    <a:pt x="101" y="2219"/>
                  </a:lnTo>
                  <a:lnTo>
                    <a:pt x="86" y="2219"/>
                  </a:lnTo>
                  <a:lnTo>
                    <a:pt x="74" y="2219"/>
                  </a:lnTo>
                  <a:lnTo>
                    <a:pt x="61" y="2219"/>
                  </a:lnTo>
                  <a:lnTo>
                    <a:pt x="49" y="2219"/>
                  </a:lnTo>
                  <a:lnTo>
                    <a:pt x="35" y="2219"/>
                  </a:lnTo>
                  <a:lnTo>
                    <a:pt x="23" y="2219"/>
                  </a:lnTo>
                  <a:lnTo>
                    <a:pt x="11" y="2219"/>
                  </a:lnTo>
                  <a:lnTo>
                    <a:pt x="0" y="2219"/>
                  </a:lnTo>
                  <a:lnTo>
                    <a:pt x="3" y="2219"/>
                  </a:lnTo>
                  <a:lnTo>
                    <a:pt x="5" y="2219"/>
                  </a:lnTo>
                  <a:lnTo>
                    <a:pt x="9" y="2199"/>
                  </a:lnTo>
                  <a:lnTo>
                    <a:pt x="13" y="2180"/>
                  </a:lnTo>
                  <a:lnTo>
                    <a:pt x="16" y="2158"/>
                  </a:lnTo>
                  <a:lnTo>
                    <a:pt x="21" y="2138"/>
                  </a:lnTo>
                  <a:lnTo>
                    <a:pt x="25" y="2116"/>
                  </a:lnTo>
                  <a:lnTo>
                    <a:pt x="29" y="2096"/>
                  </a:lnTo>
                  <a:lnTo>
                    <a:pt x="32" y="2074"/>
                  </a:lnTo>
                  <a:lnTo>
                    <a:pt x="36" y="2057"/>
                  </a:lnTo>
                  <a:lnTo>
                    <a:pt x="39" y="2041"/>
                  </a:lnTo>
                  <a:lnTo>
                    <a:pt x="42" y="2025"/>
                  </a:lnTo>
                  <a:lnTo>
                    <a:pt x="45" y="2013"/>
                  </a:lnTo>
                  <a:lnTo>
                    <a:pt x="47" y="2003"/>
                  </a:lnTo>
                  <a:lnTo>
                    <a:pt x="48" y="1997"/>
                  </a:lnTo>
                  <a:lnTo>
                    <a:pt x="49" y="1997"/>
                  </a:lnTo>
                  <a:lnTo>
                    <a:pt x="102" y="2009"/>
                  </a:lnTo>
                  <a:lnTo>
                    <a:pt x="161" y="1701"/>
                  </a:lnTo>
                  <a:lnTo>
                    <a:pt x="312" y="1517"/>
                  </a:lnTo>
                  <a:lnTo>
                    <a:pt x="353" y="108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2561" y="2345"/>
              <a:ext cx="447" cy="1091"/>
            </a:xfrm>
            <a:custGeom>
              <a:avLst/>
              <a:gdLst>
                <a:gd name="T0" fmla="*/ 447 w 447"/>
                <a:gd name="T1" fmla="*/ 1 h 2181"/>
                <a:gd name="T2" fmla="*/ 394 w 447"/>
                <a:gd name="T3" fmla="*/ 45 h 2181"/>
                <a:gd name="T4" fmla="*/ 392 w 447"/>
                <a:gd name="T5" fmla="*/ 45 h 2181"/>
                <a:gd name="T6" fmla="*/ 386 w 447"/>
                <a:gd name="T7" fmla="*/ 46 h 2181"/>
                <a:gd name="T8" fmla="*/ 377 w 447"/>
                <a:gd name="T9" fmla="*/ 47 h 2181"/>
                <a:gd name="T10" fmla="*/ 366 w 447"/>
                <a:gd name="T11" fmla="*/ 48 h 2181"/>
                <a:gd name="T12" fmla="*/ 350 w 447"/>
                <a:gd name="T13" fmla="*/ 50 h 2181"/>
                <a:gd name="T14" fmla="*/ 335 w 447"/>
                <a:gd name="T15" fmla="*/ 51 h 2181"/>
                <a:gd name="T16" fmla="*/ 317 w 447"/>
                <a:gd name="T17" fmla="*/ 53 h 2181"/>
                <a:gd name="T18" fmla="*/ 299 w 447"/>
                <a:gd name="T19" fmla="*/ 55 h 2181"/>
                <a:gd name="T20" fmla="*/ 281 w 447"/>
                <a:gd name="T21" fmla="*/ 57 h 2181"/>
                <a:gd name="T22" fmla="*/ 262 w 447"/>
                <a:gd name="T23" fmla="*/ 60 h 2181"/>
                <a:gd name="T24" fmla="*/ 242 w 447"/>
                <a:gd name="T25" fmla="*/ 62 h 2181"/>
                <a:gd name="T26" fmla="*/ 225 w 447"/>
                <a:gd name="T27" fmla="*/ 64 h 2181"/>
                <a:gd name="T28" fmla="*/ 208 w 447"/>
                <a:gd name="T29" fmla="*/ 65 h 2181"/>
                <a:gd name="T30" fmla="*/ 193 w 447"/>
                <a:gd name="T31" fmla="*/ 67 h 2181"/>
                <a:gd name="T32" fmla="*/ 180 w 447"/>
                <a:gd name="T33" fmla="*/ 68 h 2181"/>
                <a:gd name="T34" fmla="*/ 171 w 447"/>
                <a:gd name="T35" fmla="*/ 69 h 2181"/>
                <a:gd name="T36" fmla="*/ 160 w 447"/>
                <a:gd name="T37" fmla="*/ 69 h 2181"/>
                <a:gd name="T38" fmla="*/ 149 w 447"/>
                <a:gd name="T39" fmla="*/ 69 h 2181"/>
                <a:gd name="T40" fmla="*/ 138 w 447"/>
                <a:gd name="T41" fmla="*/ 69 h 2181"/>
                <a:gd name="T42" fmla="*/ 126 w 447"/>
                <a:gd name="T43" fmla="*/ 69 h 2181"/>
                <a:gd name="T44" fmla="*/ 115 w 447"/>
                <a:gd name="T45" fmla="*/ 69 h 2181"/>
                <a:gd name="T46" fmla="*/ 104 w 447"/>
                <a:gd name="T47" fmla="*/ 69 h 2181"/>
                <a:gd name="T48" fmla="*/ 94 w 447"/>
                <a:gd name="T49" fmla="*/ 69 h 2181"/>
                <a:gd name="T50" fmla="*/ 84 w 447"/>
                <a:gd name="T51" fmla="*/ 69 h 2181"/>
                <a:gd name="T52" fmla="*/ 72 w 447"/>
                <a:gd name="T53" fmla="*/ 69 h 2181"/>
                <a:gd name="T54" fmla="*/ 62 w 447"/>
                <a:gd name="T55" fmla="*/ 69 h 2181"/>
                <a:gd name="T56" fmla="*/ 51 w 447"/>
                <a:gd name="T57" fmla="*/ 69 h 2181"/>
                <a:gd name="T58" fmla="*/ 41 w 447"/>
                <a:gd name="T59" fmla="*/ 69 h 2181"/>
                <a:gd name="T60" fmla="*/ 29 w 447"/>
                <a:gd name="T61" fmla="*/ 69 h 2181"/>
                <a:gd name="T62" fmla="*/ 20 w 447"/>
                <a:gd name="T63" fmla="*/ 69 h 2181"/>
                <a:gd name="T64" fmla="*/ 10 w 447"/>
                <a:gd name="T65" fmla="*/ 69 h 2181"/>
                <a:gd name="T66" fmla="*/ 0 w 447"/>
                <a:gd name="T67" fmla="*/ 69 h 2181"/>
                <a:gd name="T68" fmla="*/ 4 w 447"/>
                <a:gd name="T69" fmla="*/ 69 h 2181"/>
                <a:gd name="T70" fmla="*/ 11 w 447"/>
                <a:gd name="T71" fmla="*/ 68 h 2181"/>
                <a:gd name="T72" fmla="*/ 17 w 447"/>
                <a:gd name="T73" fmla="*/ 67 h 2181"/>
                <a:gd name="T74" fmla="*/ 25 w 447"/>
                <a:gd name="T75" fmla="*/ 66 h 2181"/>
                <a:gd name="T76" fmla="*/ 33 w 447"/>
                <a:gd name="T77" fmla="*/ 65 h 2181"/>
                <a:gd name="T78" fmla="*/ 40 w 447"/>
                <a:gd name="T79" fmla="*/ 64 h 2181"/>
                <a:gd name="T80" fmla="*/ 47 w 447"/>
                <a:gd name="T81" fmla="*/ 63 h 2181"/>
                <a:gd name="T82" fmla="*/ 56 w 447"/>
                <a:gd name="T83" fmla="*/ 61 h 2181"/>
                <a:gd name="T84" fmla="*/ 63 w 447"/>
                <a:gd name="T85" fmla="*/ 60 h 2181"/>
                <a:gd name="T86" fmla="*/ 70 w 447"/>
                <a:gd name="T87" fmla="*/ 59 h 2181"/>
                <a:gd name="T88" fmla="*/ 76 w 447"/>
                <a:gd name="T89" fmla="*/ 58 h 2181"/>
                <a:gd name="T90" fmla="*/ 83 w 447"/>
                <a:gd name="T91" fmla="*/ 58 h 2181"/>
                <a:gd name="T92" fmla="*/ 87 w 447"/>
                <a:gd name="T93" fmla="*/ 57 h 2181"/>
                <a:gd name="T94" fmla="*/ 91 w 447"/>
                <a:gd name="T95" fmla="*/ 56 h 2181"/>
                <a:gd name="T96" fmla="*/ 92 w 447"/>
                <a:gd name="T97" fmla="*/ 56 h 2181"/>
                <a:gd name="T98" fmla="*/ 94 w 447"/>
                <a:gd name="T99" fmla="*/ 56 h 2181"/>
                <a:gd name="T100" fmla="*/ 124 w 447"/>
                <a:gd name="T101" fmla="*/ 61 h 2181"/>
                <a:gd name="T102" fmla="*/ 196 w 447"/>
                <a:gd name="T103" fmla="*/ 50 h 2181"/>
                <a:gd name="T104" fmla="*/ 315 w 447"/>
                <a:gd name="T105" fmla="*/ 47 h 2181"/>
                <a:gd name="T106" fmla="*/ 304 w 447"/>
                <a:gd name="T107" fmla="*/ 31 h 2181"/>
                <a:gd name="T108" fmla="*/ 351 w 447"/>
                <a:gd name="T109" fmla="*/ 24 h 2181"/>
                <a:gd name="T110" fmla="*/ 388 w 447"/>
                <a:gd name="T111" fmla="*/ 0 h 2181"/>
                <a:gd name="T112" fmla="*/ 447 w 447"/>
                <a:gd name="T113" fmla="*/ 1 h 2181"/>
                <a:gd name="T114" fmla="*/ 447 w 447"/>
                <a:gd name="T115" fmla="*/ 1 h 21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7"/>
                <a:gd name="T175" fmla="*/ 0 h 2181"/>
                <a:gd name="T176" fmla="*/ 447 w 447"/>
                <a:gd name="T177" fmla="*/ 2181 h 21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7" h="2181">
                  <a:moveTo>
                    <a:pt x="447" y="16"/>
                  </a:moveTo>
                  <a:lnTo>
                    <a:pt x="394" y="1423"/>
                  </a:lnTo>
                  <a:lnTo>
                    <a:pt x="392" y="1427"/>
                  </a:lnTo>
                  <a:lnTo>
                    <a:pt x="386" y="1449"/>
                  </a:lnTo>
                  <a:lnTo>
                    <a:pt x="377" y="1479"/>
                  </a:lnTo>
                  <a:lnTo>
                    <a:pt x="366" y="1520"/>
                  </a:lnTo>
                  <a:lnTo>
                    <a:pt x="350" y="1570"/>
                  </a:lnTo>
                  <a:lnTo>
                    <a:pt x="335" y="1627"/>
                  </a:lnTo>
                  <a:lnTo>
                    <a:pt x="317" y="1687"/>
                  </a:lnTo>
                  <a:lnTo>
                    <a:pt x="299" y="1755"/>
                  </a:lnTo>
                  <a:lnTo>
                    <a:pt x="281" y="1820"/>
                  </a:lnTo>
                  <a:lnTo>
                    <a:pt x="262" y="1889"/>
                  </a:lnTo>
                  <a:lnTo>
                    <a:pt x="242" y="1953"/>
                  </a:lnTo>
                  <a:lnTo>
                    <a:pt x="225" y="2019"/>
                  </a:lnTo>
                  <a:lnTo>
                    <a:pt x="208" y="2076"/>
                  </a:lnTo>
                  <a:lnTo>
                    <a:pt x="193" y="2130"/>
                  </a:lnTo>
                  <a:lnTo>
                    <a:pt x="180" y="2175"/>
                  </a:lnTo>
                  <a:lnTo>
                    <a:pt x="171" y="2181"/>
                  </a:lnTo>
                  <a:lnTo>
                    <a:pt x="160" y="2181"/>
                  </a:lnTo>
                  <a:lnTo>
                    <a:pt x="149" y="2181"/>
                  </a:lnTo>
                  <a:lnTo>
                    <a:pt x="138" y="2181"/>
                  </a:lnTo>
                  <a:lnTo>
                    <a:pt x="126" y="2181"/>
                  </a:lnTo>
                  <a:lnTo>
                    <a:pt x="115" y="2181"/>
                  </a:lnTo>
                  <a:lnTo>
                    <a:pt x="104" y="2181"/>
                  </a:lnTo>
                  <a:lnTo>
                    <a:pt x="94" y="2181"/>
                  </a:lnTo>
                  <a:lnTo>
                    <a:pt x="84" y="2181"/>
                  </a:lnTo>
                  <a:lnTo>
                    <a:pt x="72" y="2181"/>
                  </a:lnTo>
                  <a:lnTo>
                    <a:pt x="62" y="2181"/>
                  </a:lnTo>
                  <a:lnTo>
                    <a:pt x="51" y="2181"/>
                  </a:lnTo>
                  <a:lnTo>
                    <a:pt x="41" y="2181"/>
                  </a:lnTo>
                  <a:lnTo>
                    <a:pt x="29" y="2181"/>
                  </a:lnTo>
                  <a:lnTo>
                    <a:pt x="20" y="2181"/>
                  </a:lnTo>
                  <a:lnTo>
                    <a:pt x="10" y="2181"/>
                  </a:lnTo>
                  <a:lnTo>
                    <a:pt x="0" y="2181"/>
                  </a:lnTo>
                  <a:lnTo>
                    <a:pt x="4" y="2181"/>
                  </a:lnTo>
                  <a:lnTo>
                    <a:pt x="11" y="2161"/>
                  </a:lnTo>
                  <a:lnTo>
                    <a:pt x="17" y="2128"/>
                  </a:lnTo>
                  <a:lnTo>
                    <a:pt x="25" y="2098"/>
                  </a:lnTo>
                  <a:lnTo>
                    <a:pt x="33" y="2060"/>
                  </a:lnTo>
                  <a:lnTo>
                    <a:pt x="40" y="2024"/>
                  </a:lnTo>
                  <a:lnTo>
                    <a:pt x="47" y="1987"/>
                  </a:lnTo>
                  <a:lnTo>
                    <a:pt x="56" y="1951"/>
                  </a:lnTo>
                  <a:lnTo>
                    <a:pt x="63" y="1915"/>
                  </a:lnTo>
                  <a:lnTo>
                    <a:pt x="70" y="1884"/>
                  </a:lnTo>
                  <a:lnTo>
                    <a:pt x="76" y="1854"/>
                  </a:lnTo>
                  <a:lnTo>
                    <a:pt x="83" y="1828"/>
                  </a:lnTo>
                  <a:lnTo>
                    <a:pt x="87" y="1806"/>
                  </a:lnTo>
                  <a:lnTo>
                    <a:pt x="91" y="1788"/>
                  </a:lnTo>
                  <a:lnTo>
                    <a:pt x="92" y="1778"/>
                  </a:lnTo>
                  <a:lnTo>
                    <a:pt x="94" y="1776"/>
                  </a:lnTo>
                  <a:lnTo>
                    <a:pt x="124" y="1945"/>
                  </a:lnTo>
                  <a:lnTo>
                    <a:pt x="196" y="1594"/>
                  </a:lnTo>
                  <a:lnTo>
                    <a:pt x="315" y="1492"/>
                  </a:lnTo>
                  <a:lnTo>
                    <a:pt x="304" y="964"/>
                  </a:lnTo>
                  <a:lnTo>
                    <a:pt x="351" y="750"/>
                  </a:lnTo>
                  <a:lnTo>
                    <a:pt x="388" y="0"/>
                  </a:lnTo>
                  <a:lnTo>
                    <a:pt x="447" y="16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3206" y="2513"/>
              <a:ext cx="135" cy="132"/>
            </a:xfrm>
            <a:custGeom>
              <a:avLst/>
              <a:gdLst>
                <a:gd name="T0" fmla="*/ 46 w 135"/>
                <a:gd name="T1" fmla="*/ 1 h 264"/>
                <a:gd name="T2" fmla="*/ 0 w 135"/>
                <a:gd name="T3" fmla="*/ 3 h 264"/>
                <a:gd name="T4" fmla="*/ 12 w 135"/>
                <a:gd name="T5" fmla="*/ 6 h 264"/>
                <a:gd name="T6" fmla="*/ 27 w 135"/>
                <a:gd name="T7" fmla="*/ 6 h 264"/>
                <a:gd name="T8" fmla="*/ 27 w 135"/>
                <a:gd name="T9" fmla="*/ 4 h 264"/>
                <a:gd name="T10" fmla="*/ 41 w 135"/>
                <a:gd name="T11" fmla="*/ 5 h 264"/>
                <a:gd name="T12" fmla="*/ 51 w 135"/>
                <a:gd name="T13" fmla="*/ 9 h 264"/>
                <a:gd name="T14" fmla="*/ 70 w 135"/>
                <a:gd name="T15" fmla="*/ 8 h 264"/>
                <a:gd name="T16" fmla="*/ 70 w 135"/>
                <a:gd name="T17" fmla="*/ 7 h 264"/>
                <a:gd name="T18" fmla="*/ 79 w 135"/>
                <a:gd name="T19" fmla="*/ 7 h 264"/>
                <a:gd name="T20" fmla="*/ 85 w 135"/>
                <a:gd name="T21" fmla="*/ 8 h 264"/>
                <a:gd name="T22" fmla="*/ 104 w 135"/>
                <a:gd name="T23" fmla="*/ 8 h 264"/>
                <a:gd name="T24" fmla="*/ 109 w 135"/>
                <a:gd name="T25" fmla="*/ 6 h 264"/>
                <a:gd name="T26" fmla="*/ 135 w 135"/>
                <a:gd name="T27" fmla="*/ 5 h 264"/>
                <a:gd name="T28" fmla="*/ 131 w 135"/>
                <a:gd name="T29" fmla="*/ 0 h 264"/>
                <a:gd name="T30" fmla="*/ 46 w 135"/>
                <a:gd name="T31" fmla="*/ 1 h 264"/>
                <a:gd name="T32" fmla="*/ 46 w 135"/>
                <a:gd name="T33" fmla="*/ 1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264"/>
                <a:gd name="T53" fmla="*/ 135 w 135"/>
                <a:gd name="T54" fmla="*/ 264 h 2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264">
                  <a:moveTo>
                    <a:pt x="46" y="8"/>
                  </a:moveTo>
                  <a:lnTo>
                    <a:pt x="0" y="68"/>
                  </a:lnTo>
                  <a:lnTo>
                    <a:pt x="12" y="187"/>
                  </a:lnTo>
                  <a:lnTo>
                    <a:pt x="27" y="187"/>
                  </a:lnTo>
                  <a:lnTo>
                    <a:pt x="27" y="125"/>
                  </a:lnTo>
                  <a:lnTo>
                    <a:pt x="41" y="131"/>
                  </a:lnTo>
                  <a:lnTo>
                    <a:pt x="51" y="264"/>
                  </a:lnTo>
                  <a:lnTo>
                    <a:pt x="70" y="256"/>
                  </a:lnTo>
                  <a:lnTo>
                    <a:pt x="70" y="211"/>
                  </a:lnTo>
                  <a:lnTo>
                    <a:pt x="79" y="203"/>
                  </a:lnTo>
                  <a:lnTo>
                    <a:pt x="85" y="246"/>
                  </a:lnTo>
                  <a:lnTo>
                    <a:pt x="104" y="227"/>
                  </a:lnTo>
                  <a:lnTo>
                    <a:pt x="109" y="183"/>
                  </a:lnTo>
                  <a:lnTo>
                    <a:pt x="135" y="151"/>
                  </a:lnTo>
                  <a:lnTo>
                    <a:pt x="131" y="0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3112" y="2033"/>
              <a:ext cx="270" cy="501"/>
            </a:xfrm>
            <a:custGeom>
              <a:avLst/>
              <a:gdLst>
                <a:gd name="T0" fmla="*/ 43 w 270"/>
                <a:gd name="T1" fmla="*/ 0 h 1003"/>
                <a:gd name="T2" fmla="*/ 0 w 270"/>
                <a:gd name="T3" fmla="*/ 12 h 1003"/>
                <a:gd name="T4" fmla="*/ 171 w 270"/>
                <a:gd name="T5" fmla="*/ 16 h 1003"/>
                <a:gd name="T6" fmla="*/ 168 w 270"/>
                <a:gd name="T7" fmla="*/ 31 h 1003"/>
                <a:gd name="T8" fmla="*/ 210 w 270"/>
                <a:gd name="T9" fmla="*/ 31 h 1003"/>
                <a:gd name="T10" fmla="*/ 270 w 270"/>
                <a:gd name="T11" fmla="*/ 14 h 1003"/>
                <a:gd name="T12" fmla="*/ 43 w 270"/>
                <a:gd name="T13" fmla="*/ 0 h 1003"/>
                <a:gd name="T14" fmla="*/ 43 w 270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"/>
                <a:gd name="T25" fmla="*/ 0 h 1003"/>
                <a:gd name="T26" fmla="*/ 270 w 270"/>
                <a:gd name="T27" fmla="*/ 1003 h 10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" h="1003">
                  <a:moveTo>
                    <a:pt x="43" y="0"/>
                  </a:moveTo>
                  <a:lnTo>
                    <a:pt x="0" y="393"/>
                  </a:lnTo>
                  <a:lnTo>
                    <a:pt x="171" y="526"/>
                  </a:lnTo>
                  <a:lnTo>
                    <a:pt x="168" y="1003"/>
                  </a:lnTo>
                  <a:lnTo>
                    <a:pt x="210" y="1003"/>
                  </a:lnTo>
                  <a:lnTo>
                    <a:pt x="270" y="46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3134" y="2001"/>
              <a:ext cx="272" cy="533"/>
            </a:xfrm>
            <a:custGeom>
              <a:avLst/>
              <a:gdLst>
                <a:gd name="T0" fmla="*/ 44 w 272"/>
                <a:gd name="T1" fmla="*/ 0 h 1066"/>
                <a:gd name="T2" fmla="*/ 272 w 272"/>
                <a:gd name="T3" fmla="*/ 16 h 1066"/>
                <a:gd name="T4" fmla="*/ 203 w 272"/>
                <a:gd name="T5" fmla="*/ 34 h 1066"/>
                <a:gd name="T6" fmla="*/ 176 w 272"/>
                <a:gd name="T7" fmla="*/ 33 h 1066"/>
                <a:gd name="T8" fmla="*/ 198 w 272"/>
                <a:gd name="T9" fmla="*/ 22 h 1066"/>
                <a:gd name="T10" fmla="*/ 212 w 272"/>
                <a:gd name="T11" fmla="*/ 22 h 1066"/>
                <a:gd name="T12" fmla="*/ 221 w 272"/>
                <a:gd name="T13" fmla="*/ 17 h 1066"/>
                <a:gd name="T14" fmla="*/ 125 w 272"/>
                <a:gd name="T15" fmla="*/ 14 h 1066"/>
                <a:gd name="T16" fmla="*/ 153 w 272"/>
                <a:gd name="T17" fmla="*/ 12 h 1066"/>
                <a:gd name="T18" fmla="*/ 0 w 272"/>
                <a:gd name="T19" fmla="*/ 5 h 1066"/>
                <a:gd name="T20" fmla="*/ 44 w 272"/>
                <a:gd name="T21" fmla="*/ 0 h 1066"/>
                <a:gd name="T22" fmla="*/ 44 w 272"/>
                <a:gd name="T23" fmla="*/ 0 h 1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1066"/>
                <a:gd name="T38" fmla="*/ 272 w 272"/>
                <a:gd name="T39" fmla="*/ 1066 h 10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1066">
                  <a:moveTo>
                    <a:pt x="44" y="0"/>
                  </a:moveTo>
                  <a:lnTo>
                    <a:pt x="272" y="496"/>
                  </a:lnTo>
                  <a:lnTo>
                    <a:pt x="203" y="1066"/>
                  </a:lnTo>
                  <a:lnTo>
                    <a:pt x="176" y="1056"/>
                  </a:lnTo>
                  <a:lnTo>
                    <a:pt x="198" y="679"/>
                  </a:lnTo>
                  <a:lnTo>
                    <a:pt x="212" y="691"/>
                  </a:lnTo>
                  <a:lnTo>
                    <a:pt x="221" y="536"/>
                  </a:lnTo>
                  <a:lnTo>
                    <a:pt x="125" y="421"/>
                  </a:lnTo>
                  <a:lnTo>
                    <a:pt x="153" y="355"/>
                  </a:lnTo>
                  <a:lnTo>
                    <a:pt x="0" y="13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3112" y="2185"/>
              <a:ext cx="198" cy="351"/>
            </a:xfrm>
            <a:custGeom>
              <a:avLst/>
              <a:gdLst>
                <a:gd name="T0" fmla="*/ 0 w 198"/>
                <a:gd name="T1" fmla="*/ 0 h 703"/>
                <a:gd name="T2" fmla="*/ 198 w 198"/>
                <a:gd name="T3" fmla="*/ 5 h 703"/>
                <a:gd name="T4" fmla="*/ 177 w 198"/>
                <a:gd name="T5" fmla="*/ 21 h 703"/>
                <a:gd name="T6" fmla="*/ 149 w 198"/>
                <a:gd name="T7" fmla="*/ 21 h 703"/>
                <a:gd name="T8" fmla="*/ 140 w 198"/>
                <a:gd name="T9" fmla="*/ 9 h 703"/>
                <a:gd name="T10" fmla="*/ 0 w 198"/>
                <a:gd name="T11" fmla="*/ 3 h 703"/>
                <a:gd name="T12" fmla="*/ 0 w 198"/>
                <a:gd name="T13" fmla="*/ 0 h 703"/>
                <a:gd name="T14" fmla="*/ 0 w 198"/>
                <a:gd name="T15" fmla="*/ 0 h 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"/>
                <a:gd name="T25" fmla="*/ 0 h 703"/>
                <a:gd name="T26" fmla="*/ 198 w 198"/>
                <a:gd name="T27" fmla="*/ 703 h 7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" h="703">
                  <a:moveTo>
                    <a:pt x="0" y="0"/>
                  </a:moveTo>
                  <a:lnTo>
                    <a:pt x="198" y="183"/>
                  </a:lnTo>
                  <a:lnTo>
                    <a:pt x="177" y="703"/>
                  </a:lnTo>
                  <a:lnTo>
                    <a:pt x="149" y="689"/>
                  </a:lnTo>
                  <a:lnTo>
                    <a:pt x="140" y="296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3100" y="2234"/>
              <a:ext cx="183" cy="295"/>
            </a:xfrm>
            <a:custGeom>
              <a:avLst/>
              <a:gdLst>
                <a:gd name="T0" fmla="*/ 0 w 183"/>
                <a:gd name="T1" fmla="*/ 3 h 590"/>
                <a:gd name="T2" fmla="*/ 2 w 183"/>
                <a:gd name="T3" fmla="*/ 3 h 590"/>
                <a:gd name="T4" fmla="*/ 7 w 183"/>
                <a:gd name="T5" fmla="*/ 3 h 590"/>
                <a:gd name="T6" fmla="*/ 17 w 183"/>
                <a:gd name="T7" fmla="*/ 3 h 590"/>
                <a:gd name="T8" fmla="*/ 30 w 183"/>
                <a:gd name="T9" fmla="*/ 3 h 590"/>
                <a:gd name="T10" fmla="*/ 44 w 183"/>
                <a:gd name="T11" fmla="*/ 3 h 590"/>
                <a:gd name="T12" fmla="*/ 60 w 183"/>
                <a:gd name="T13" fmla="*/ 4 h 590"/>
                <a:gd name="T14" fmla="*/ 76 w 183"/>
                <a:gd name="T15" fmla="*/ 4 h 590"/>
                <a:gd name="T16" fmla="*/ 93 w 183"/>
                <a:gd name="T17" fmla="*/ 5 h 590"/>
                <a:gd name="T18" fmla="*/ 106 w 183"/>
                <a:gd name="T19" fmla="*/ 6 h 590"/>
                <a:gd name="T20" fmla="*/ 122 w 183"/>
                <a:gd name="T21" fmla="*/ 7 h 590"/>
                <a:gd name="T22" fmla="*/ 133 w 183"/>
                <a:gd name="T23" fmla="*/ 8 h 590"/>
                <a:gd name="T24" fmla="*/ 143 w 183"/>
                <a:gd name="T25" fmla="*/ 10 h 590"/>
                <a:gd name="T26" fmla="*/ 148 w 183"/>
                <a:gd name="T27" fmla="*/ 12 h 590"/>
                <a:gd name="T28" fmla="*/ 151 w 183"/>
                <a:gd name="T29" fmla="*/ 14 h 590"/>
                <a:gd name="T30" fmla="*/ 148 w 183"/>
                <a:gd name="T31" fmla="*/ 16 h 590"/>
                <a:gd name="T32" fmla="*/ 141 w 183"/>
                <a:gd name="T33" fmla="*/ 19 h 590"/>
                <a:gd name="T34" fmla="*/ 166 w 183"/>
                <a:gd name="T35" fmla="*/ 19 h 590"/>
                <a:gd name="T36" fmla="*/ 183 w 183"/>
                <a:gd name="T37" fmla="*/ 13 h 590"/>
                <a:gd name="T38" fmla="*/ 168 w 183"/>
                <a:gd name="T39" fmla="*/ 10 h 590"/>
                <a:gd name="T40" fmla="*/ 183 w 183"/>
                <a:gd name="T41" fmla="*/ 5 h 590"/>
                <a:gd name="T42" fmla="*/ 0 w 183"/>
                <a:gd name="T43" fmla="*/ 0 h 590"/>
                <a:gd name="T44" fmla="*/ 0 w 183"/>
                <a:gd name="T45" fmla="*/ 3 h 590"/>
                <a:gd name="T46" fmla="*/ 0 w 183"/>
                <a:gd name="T47" fmla="*/ 3 h 5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3"/>
                <a:gd name="T73" fmla="*/ 0 h 590"/>
                <a:gd name="T74" fmla="*/ 183 w 183"/>
                <a:gd name="T75" fmla="*/ 590 h 5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3" h="590">
                  <a:moveTo>
                    <a:pt x="0" y="74"/>
                  </a:moveTo>
                  <a:lnTo>
                    <a:pt x="2" y="74"/>
                  </a:lnTo>
                  <a:lnTo>
                    <a:pt x="7" y="76"/>
                  </a:lnTo>
                  <a:lnTo>
                    <a:pt x="17" y="78"/>
                  </a:lnTo>
                  <a:lnTo>
                    <a:pt x="30" y="86"/>
                  </a:lnTo>
                  <a:lnTo>
                    <a:pt x="44" y="94"/>
                  </a:lnTo>
                  <a:lnTo>
                    <a:pt x="60" y="108"/>
                  </a:lnTo>
                  <a:lnTo>
                    <a:pt x="76" y="125"/>
                  </a:lnTo>
                  <a:lnTo>
                    <a:pt x="93" y="149"/>
                  </a:lnTo>
                  <a:lnTo>
                    <a:pt x="106" y="177"/>
                  </a:lnTo>
                  <a:lnTo>
                    <a:pt x="122" y="211"/>
                  </a:lnTo>
                  <a:lnTo>
                    <a:pt x="133" y="253"/>
                  </a:lnTo>
                  <a:lnTo>
                    <a:pt x="143" y="302"/>
                  </a:lnTo>
                  <a:lnTo>
                    <a:pt x="148" y="358"/>
                  </a:lnTo>
                  <a:lnTo>
                    <a:pt x="151" y="423"/>
                  </a:lnTo>
                  <a:lnTo>
                    <a:pt x="148" y="499"/>
                  </a:lnTo>
                  <a:lnTo>
                    <a:pt x="141" y="586"/>
                  </a:lnTo>
                  <a:lnTo>
                    <a:pt x="166" y="590"/>
                  </a:lnTo>
                  <a:lnTo>
                    <a:pt x="183" y="403"/>
                  </a:lnTo>
                  <a:lnTo>
                    <a:pt x="168" y="314"/>
                  </a:lnTo>
                  <a:lnTo>
                    <a:pt x="183" y="143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3010" y="1975"/>
              <a:ext cx="166" cy="393"/>
            </a:xfrm>
            <a:custGeom>
              <a:avLst/>
              <a:gdLst>
                <a:gd name="T0" fmla="*/ 64 w 166"/>
                <a:gd name="T1" fmla="*/ 0 h 786"/>
                <a:gd name="T2" fmla="*/ 166 w 166"/>
                <a:gd name="T3" fmla="*/ 2 h 786"/>
                <a:gd name="T4" fmla="*/ 135 w 166"/>
                <a:gd name="T5" fmla="*/ 13 h 786"/>
                <a:gd name="T6" fmla="*/ 109 w 166"/>
                <a:gd name="T7" fmla="*/ 20 h 786"/>
                <a:gd name="T8" fmla="*/ 98 w 166"/>
                <a:gd name="T9" fmla="*/ 25 h 786"/>
                <a:gd name="T10" fmla="*/ 0 w 166"/>
                <a:gd name="T11" fmla="*/ 25 h 786"/>
                <a:gd name="T12" fmla="*/ 27 w 166"/>
                <a:gd name="T13" fmla="*/ 8 h 786"/>
                <a:gd name="T14" fmla="*/ 64 w 166"/>
                <a:gd name="T15" fmla="*/ 0 h 786"/>
                <a:gd name="T16" fmla="*/ 64 w 166"/>
                <a:gd name="T17" fmla="*/ 0 h 7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6"/>
                <a:gd name="T28" fmla="*/ 0 h 786"/>
                <a:gd name="T29" fmla="*/ 166 w 166"/>
                <a:gd name="T30" fmla="*/ 786 h 7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6" h="786">
                  <a:moveTo>
                    <a:pt x="64" y="0"/>
                  </a:moveTo>
                  <a:lnTo>
                    <a:pt x="166" y="52"/>
                  </a:lnTo>
                  <a:lnTo>
                    <a:pt x="135" y="385"/>
                  </a:lnTo>
                  <a:lnTo>
                    <a:pt x="109" y="618"/>
                  </a:lnTo>
                  <a:lnTo>
                    <a:pt x="98" y="786"/>
                  </a:lnTo>
                  <a:lnTo>
                    <a:pt x="0" y="784"/>
                  </a:lnTo>
                  <a:lnTo>
                    <a:pt x="27" y="23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2859" y="1973"/>
              <a:ext cx="233" cy="395"/>
            </a:xfrm>
            <a:custGeom>
              <a:avLst/>
              <a:gdLst>
                <a:gd name="T0" fmla="*/ 27 w 233"/>
                <a:gd name="T1" fmla="*/ 0 h 790"/>
                <a:gd name="T2" fmla="*/ 215 w 233"/>
                <a:gd name="T3" fmla="*/ 1 h 790"/>
                <a:gd name="T4" fmla="*/ 211 w 233"/>
                <a:gd name="T5" fmla="*/ 10 h 790"/>
                <a:gd name="T6" fmla="*/ 187 w 233"/>
                <a:gd name="T7" fmla="*/ 11 h 790"/>
                <a:gd name="T8" fmla="*/ 233 w 233"/>
                <a:gd name="T9" fmla="*/ 17 h 790"/>
                <a:gd name="T10" fmla="*/ 200 w 233"/>
                <a:gd name="T11" fmla="*/ 25 h 790"/>
                <a:gd name="T12" fmla="*/ 137 w 233"/>
                <a:gd name="T13" fmla="*/ 25 h 790"/>
                <a:gd name="T14" fmla="*/ 0 w 233"/>
                <a:gd name="T15" fmla="*/ 7 h 790"/>
                <a:gd name="T16" fmla="*/ 27 w 233"/>
                <a:gd name="T17" fmla="*/ 0 h 790"/>
                <a:gd name="T18" fmla="*/ 27 w 233"/>
                <a:gd name="T19" fmla="*/ 0 h 7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790"/>
                <a:gd name="T32" fmla="*/ 233 w 233"/>
                <a:gd name="T33" fmla="*/ 790 h 7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790">
                  <a:moveTo>
                    <a:pt x="27" y="0"/>
                  </a:moveTo>
                  <a:lnTo>
                    <a:pt x="215" y="12"/>
                  </a:lnTo>
                  <a:lnTo>
                    <a:pt x="211" y="298"/>
                  </a:lnTo>
                  <a:lnTo>
                    <a:pt x="187" y="324"/>
                  </a:lnTo>
                  <a:lnTo>
                    <a:pt x="233" y="522"/>
                  </a:lnTo>
                  <a:lnTo>
                    <a:pt x="200" y="790"/>
                  </a:lnTo>
                  <a:lnTo>
                    <a:pt x="137" y="790"/>
                  </a:lnTo>
                  <a:lnTo>
                    <a:pt x="0" y="19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2763" y="1979"/>
              <a:ext cx="256" cy="392"/>
            </a:xfrm>
            <a:custGeom>
              <a:avLst/>
              <a:gdLst>
                <a:gd name="T0" fmla="*/ 22 w 256"/>
                <a:gd name="T1" fmla="*/ 0 h 784"/>
                <a:gd name="T2" fmla="*/ 120 w 256"/>
                <a:gd name="T3" fmla="*/ 0 h 784"/>
                <a:gd name="T4" fmla="*/ 179 w 256"/>
                <a:gd name="T5" fmla="*/ 13 h 784"/>
                <a:gd name="T6" fmla="*/ 247 w 256"/>
                <a:gd name="T7" fmla="*/ 18 h 784"/>
                <a:gd name="T8" fmla="*/ 256 w 256"/>
                <a:gd name="T9" fmla="*/ 25 h 784"/>
                <a:gd name="T10" fmla="*/ 129 w 256"/>
                <a:gd name="T11" fmla="*/ 25 h 784"/>
                <a:gd name="T12" fmla="*/ 0 w 256"/>
                <a:gd name="T13" fmla="*/ 5 h 784"/>
                <a:gd name="T14" fmla="*/ 22 w 256"/>
                <a:gd name="T15" fmla="*/ 0 h 784"/>
                <a:gd name="T16" fmla="*/ 22 w 256"/>
                <a:gd name="T17" fmla="*/ 0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784"/>
                <a:gd name="T29" fmla="*/ 256 w 256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784">
                  <a:moveTo>
                    <a:pt x="22" y="0"/>
                  </a:moveTo>
                  <a:lnTo>
                    <a:pt x="120" y="0"/>
                  </a:lnTo>
                  <a:lnTo>
                    <a:pt x="179" y="395"/>
                  </a:lnTo>
                  <a:lnTo>
                    <a:pt x="247" y="554"/>
                  </a:lnTo>
                  <a:lnTo>
                    <a:pt x="256" y="784"/>
                  </a:lnTo>
                  <a:lnTo>
                    <a:pt x="129" y="778"/>
                  </a:lnTo>
                  <a:lnTo>
                    <a:pt x="0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2704" y="1979"/>
              <a:ext cx="238" cy="389"/>
            </a:xfrm>
            <a:custGeom>
              <a:avLst/>
              <a:gdLst>
                <a:gd name="T0" fmla="*/ 0 w 238"/>
                <a:gd name="T1" fmla="*/ 1 h 778"/>
                <a:gd name="T2" fmla="*/ 83 w 238"/>
                <a:gd name="T3" fmla="*/ 0 h 778"/>
                <a:gd name="T4" fmla="*/ 130 w 238"/>
                <a:gd name="T5" fmla="*/ 11 h 778"/>
                <a:gd name="T6" fmla="*/ 174 w 238"/>
                <a:gd name="T7" fmla="*/ 12 h 778"/>
                <a:gd name="T8" fmla="*/ 238 w 238"/>
                <a:gd name="T9" fmla="*/ 25 h 778"/>
                <a:gd name="T10" fmla="*/ 16 w 238"/>
                <a:gd name="T11" fmla="*/ 25 h 778"/>
                <a:gd name="T12" fmla="*/ 0 w 238"/>
                <a:gd name="T13" fmla="*/ 1 h 778"/>
                <a:gd name="T14" fmla="*/ 0 w 238"/>
                <a:gd name="T15" fmla="*/ 1 h 7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778"/>
                <a:gd name="T26" fmla="*/ 238 w 238"/>
                <a:gd name="T27" fmla="*/ 778 h 7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778">
                  <a:moveTo>
                    <a:pt x="0" y="20"/>
                  </a:moveTo>
                  <a:lnTo>
                    <a:pt x="83" y="0"/>
                  </a:lnTo>
                  <a:lnTo>
                    <a:pt x="130" y="346"/>
                  </a:lnTo>
                  <a:lnTo>
                    <a:pt x="174" y="354"/>
                  </a:lnTo>
                  <a:lnTo>
                    <a:pt x="238" y="778"/>
                  </a:lnTo>
                  <a:lnTo>
                    <a:pt x="16" y="77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2427" y="2249"/>
              <a:ext cx="479" cy="359"/>
            </a:xfrm>
            <a:custGeom>
              <a:avLst/>
              <a:gdLst>
                <a:gd name="T0" fmla="*/ 0 w 479"/>
                <a:gd name="T1" fmla="*/ 4 h 719"/>
                <a:gd name="T2" fmla="*/ 410 w 479"/>
                <a:gd name="T3" fmla="*/ 0 h 719"/>
                <a:gd name="T4" fmla="*/ 430 w 479"/>
                <a:gd name="T5" fmla="*/ 1 h 719"/>
                <a:gd name="T6" fmla="*/ 457 w 479"/>
                <a:gd name="T7" fmla="*/ 0 h 719"/>
                <a:gd name="T8" fmla="*/ 479 w 479"/>
                <a:gd name="T9" fmla="*/ 18 h 719"/>
                <a:gd name="T10" fmla="*/ 60 w 479"/>
                <a:gd name="T11" fmla="*/ 22 h 719"/>
                <a:gd name="T12" fmla="*/ 0 w 479"/>
                <a:gd name="T13" fmla="*/ 21 h 719"/>
                <a:gd name="T14" fmla="*/ 0 w 479"/>
                <a:gd name="T15" fmla="*/ 4 h 719"/>
                <a:gd name="T16" fmla="*/ 0 w 479"/>
                <a:gd name="T17" fmla="*/ 4 h 7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9"/>
                <a:gd name="T28" fmla="*/ 0 h 719"/>
                <a:gd name="T29" fmla="*/ 479 w 479"/>
                <a:gd name="T30" fmla="*/ 719 h 7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9" h="719">
                  <a:moveTo>
                    <a:pt x="0" y="143"/>
                  </a:moveTo>
                  <a:lnTo>
                    <a:pt x="410" y="0"/>
                  </a:lnTo>
                  <a:lnTo>
                    <a:pt x="430" y="44"/>
                  </a:lnTo>
                  <a:lnTo>
                    <a:pt x="457" y="14"/>
                  </a:lnTo>
                  <a:lnTo>
                    <a:pt x="479" y="580"/>
                  </a:lnTo>
                  <a:lnTo>
                    <a:pt x="60" y="719"/>
                  </a:lnTo>
                  <a:lnTo>
                    <a:pt x="0" y="675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2425" y="2492"/>
              <a:ext cx="469" cy="116"/>
            </a:xfrm>
            <a:custGeom>
              <a:avLst/>
              <a:gdLst>
                <a:gd name="T0" fmla="*/ 0 w 469"/>
                <a:gd name="T1" fmla="*/ 6 h 232"/>
                <a:gd name="T2" fmla="*/ 305 w 469"/>
                <a:gd name="T3" fmla="*/ 3 h 232"/>
                <a:gd name="T4" fmla="*/ 315 w 469"/>
                <a:gd name="T5" fmla="*/ 0 h 232"/>
                <a:gd name="T6" fmla="*/ 360 w 469"/>
                <a:gd name="T7" fmla="*/ 2 h 232"/>
                <a:gd name="T8" fmla="*/ 407 w 469"/>
                <a:gd name="T9" fmla="*/ 1 h 232"/>
                <a:gd name="T10" fmla="*/ 469 w 469"/>
                <a:gd name="T11" fmla="*/ 4 h 232"/>
                <a:gd name="T12" fmla="*/ 62 w 469"/>
                <a:gd name="T13" fmla="*/ 8 h 232"/>
                <a:gd name="T14" fmla="*/ 0 w 469"/>
                <a:gd name="T15" fmla="*/ 6 h 232"/>
                <a:gd name="T16" fmla="*/ 0 w 469"/>
                <a:gd name="T17" fmla="*/ 6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9"/>
                <a:gd name="T28" fmla="*/ 0 h 232"/>
                <a:gd name="T29" fmla="*/ 469 w 469"/>
                <a:gd name="T30" fmla="*/ 232 h 2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9" h="232">
                  <a:moveTo>
                    <a:pt x="0" y="188"/>
                  </a:moveTo>
                  <a:lnTo>
                    <a:pt x="305" y="83"/>
                  </a:lnTo>
                  <a:lnTo>
                    <a:pt x="315" y="0"/>
                  </a:lnTo>
                  <a:lnTo>
                    <a:pt x="360" y="45"/>
                  </a:lnTo>
                  <a:lnTo>
                    <a:pt x="407" y="29"/>
                  </a:lnTo>
                  <a:lnTo>
                    <a:pt x="469" y="103"/>
                  </a:lnTo>
                  <a:lnTo>
                    <a:pt x="62" y="232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2652" y="2479"/>
              <a:ext cx="156" cy="108"/>
            </a:xfrm>
            <a:custGeom>
              <a:avLst/>
              <a:gdLst>
                <a:gd name="T0" fmla="*/ 52 w 156"/>
                <a:gd name="T1" fmla="*/ 1 h 214"/>
                <a:gd name="T2" fmla="*/ 101 w 156"/>
                <a:gd name="T3" fmla="*/ 0 h 214"/>
                <a:gd name="T4" fmla="*/ 135 w 156"/>
                <a:gd name="T5" fmla="*/ 2 h 214"/>
                <a:gd name="T6" fmla="*/ 128 w 156"/>
                <a:gd name="T7" fmla="*/ 3 h 214"/>
                <a:gd name="T8" fmla="*/ 105 w 156"/>
                <a:gd name="T9" fmla="*/ 2 h 214"/>
                <a:gd name="T10" fmla="*/ 93 w 156"/>
                <a:gd name="T11" fmla="*/ 3 h 214"/>
                <a:gd name="T12" fmla="*/ 156 w 156"/>
                <a:gd name="T13" fmla="*/ 5 h 214"/>
                <a:gd name="T14" fmla="*/ 144 w 156"/>
                <a:gd name="T15" fmla="*/ 7 h 214"/>
                <a:gd name="T16" fmla="*/ 118 w 156"/>
                <a:gd name="T17" fmla="*/ 5 h 214"/>
                <a:gd name="T18" fmla="*/ 105 w 156"/>
                <a:gd name="T19" fmla="*/ 5 h 214"/>
                <a:gd name="T20" fmla="*/ 130 w 156"/>
                <a:gd name="T21" fmla="*/ 7 h 214"/>
                <a:gd name="T22" fmla="*/ 107 w 156"/>
                <a:gd name="T23" fmla="*/ 7 h 214"/>
                <a:gd name="T24" fmla="*/ 88 w 156"/>
                <a:gd name="T25" fmla="*/ 6 h 214"/>
                <a:gd name="T26" fmla="*/ 60 w 156"/>
                <a:gd name="T27" fmla="*/ 7 h 214"/>
                <a:gd name="T28" fmla="*/ 0 w 156"/>
                <a:gd name="T29" fmla="*/ 5 h 214"/>
                <a:gd name="T30" fmla="*/ 52 w 156"/>
                <a:gd name="T31" fmla="*/ 1 h 214"/>
                <a:gd name="T32" fmla="*/ 52 w 156"/>
                <a:gd name="T33" fmla="*/ 1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214"/>
                <a:gd name="T53" fmla="*/ 156 w 156"/>
                <a:gd name="T54" fmla="*/ 214 h 2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214">
                  <a:moveTo>
                    <a:pt x="52" y="29"/>
                  </a:moveTo>
                  <a:lnTo>
                    <a:pt x="101" y="0"/>
                  </a:lnTo>
                  <a:lnTo>
                    <a:pt x="135" y="59"/>
                  </a:lnTo>
                  <a:lnTo>
                    <a:pt x="128" y="83"/>
                  </a:lnTo>
                  <a:lnTo>
                    <a:pt x="105" y="55"/>
                  </a:lnTo>
                  <a:lnTo>
                    <a:pt x="93" y="67"/>
                  </a:lnTo>
                  <a:lnTo>
                    <a:pt x="156" y="157"/>
                  </a:lnTo>
                  <a:lnTo>
                    <a:pt x="144" y="192"/>
                  </a:lnTo>
                  <a:lnTo>
                    <a:pt x="118" y="145"/>
                  </a:lnTo>
                  <a:lnTo>
                    <a:pt x="105" y="157"/>
                  </a:lnTo>
                  <a:lnTo>
                    <a:pt x="130" y="204"/>
                  </a:lnTo>
                  <a:lnTo>
                    <a:pt x="107" y="214"/>
                  </a:lnTo>
                  <a:lnTo>
                    <a:pt x="88" y="184"/>
                  </a:lnTo>
                  <a:lnTo>
                    <a:pt x="60" y="202"/>
                  </a:lnTo>
                  <a:lnTo>
                    <a:pt x="0" y="129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2581" y="2170"/>
              <a:ext cx="199" cy="324"/>
            </a:xfrm>
            <a:custGeom>
              <a:avLst/>
              <a:gdLst>
                <a:gd name="T0" fmla="*/ 199 w 199"/>
                <a:gd name="T1" fmla="*/ 0 h 649"/>
                <a:gd name="T2" fmla="*/ 176 w 199"/>
                <a:gd name="T3" fmla="*/ 5 h 649"/>
                <a:gd name="T4" fmla="*/ 68 w 199"/>
                <a:gd name="T5" fmla="*/ 7 h 649"/>
                <a:gd name="T6" fmla="*/ 131 w 199"/>
                <a:gd name="T7" fmla="*/ 20 h 649"/>
                <a:gd name="T8" fmla="*/ 14 w 199"/>
                <a:gd name="T9" fmla="*/ 18 h 649"/>
                <a:gd name="T10" fmla="*/ 0 w 199"/>
                <a:gd name="T11" fmla="*/ 2 h 649"/>
                <a:gd name="T12" fmla="*/ 199 w 199"/>
                <a:gd name="T13" fmla="*/ 0 h 649"/>
                <a:gd name="T14" fmla="*/ 199 w 199"/>
                <a:gd name="T15" fmla="*/ 0 h 6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649"/>
                <a:gd name="T26" fmla="*/ 199 w 199"/>
                <a:gd name="T27" fmla="*/ 649 h 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649">
                  <a:moveTo>
                    <a:pt x="199" y="0"/>
                  </a:moveTo>
                  <a:lnTo>
                    <a:pt x="176" y="179"/>
                  </a:lnTo>
                  <a:lnTo>
                    <a:pt x="68" y="241"/>
                  </a:lnTo>
                  <a:lnTo>
                    <a:pt x="131" y="649"/>
                  </a:lnTo>
                  <a:lnTo>
                    <a:pt x="14" y="590"/>
                  </a:lnTo>
                  <a:lnTo>
                    <a:pt x="0" y="7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2502" y="2049"/>
              <a:ext cx="278" cy="475"/>
            </a:xfrm>
            <a:custGeom>
              <a:avLst/>
              <a:gdLst>
                <a:gd name="T0" fmla="*/ 272 w 278"/>
                <a:gd name="T1" fmla="*/ 1 h 951"/>
                <a:gd name="T2" fmla="*/ 278 w 278"/>
                <a:gd name="T3" fmla="*/ 7 h 951"/>
                <a:gd name="T4" fmla="*/ 100 w 278"/>
                <a:gd name="T5" fmla="*/ 11 h 951"/>
                <a:gd name="T6" fmla="*/ 136 w 278"/>
                <a:gd name="T7" fmla="*/ 22 h 951"/>
                <a:gd name="T8" fmla="*/ 210 w 278"/>
                <a:gd name="T9" fmla="*/ 28 h 951"/>
                <a:gd name="T10" fmla="*/ 196 w 278"/>
                <a:gd name="T11" fmla="*/ 29 h 951"/>
                <a:gd name="T12" fmla="*/ 27 w 278"/>
                <a:gd name="T13" fmla="*/ 24 h 951"/>
                <a:gd name="T14" fmla="*/ 0 w 278"/>
                <a:gd name="T15" fmla="*/ 12 h 951"/>
                <a:gd name="T16" fmla="*/ 124 w 278"/>
                <a:gd name="T17" fmla="*/ 0 h 951"/>
                <a:gd name="T18" fmla="*/ 272 w 278"/>
                <a:gd name="T19" fmla="*/ 1 h 951"/>
                <a:gd name="T20" fmla="*/ 272 w 278"/>
                <a:gd name="T21" fmla="*/ 1 h 9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8"/>
                <a:gd name="T34" fmla="*/ 0 h 951"/>
                <a:gd name="T35" fmla="*/ 278 w 278"/>
                <a:gd name="T36" fmla="*/ 951 h 9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8" h="951">
                  <a:moveTo>
                    <a:pt x="272" y="44"/>
                  </a:moveTo>
                  <a:lnTo>
                    <a:pt x="278" y="242"/>
                  </a:lnTo>
                  <a:lnTo>
                    <a:pt x="100" y="369"/>
                  </a:lnTo>
                  <a:lnTo>
                    <a:pt x="136" y="719"/>
                  </a:lnTo>
                  <a:lnTo>
                    <a:pt x="210" y="905"/>
                  </a:lnTo>
                  <a:lnTo>
                    <a:pt x="196" y="951"/>
                  </a:lnTo>
                  <a:lnTo>
                    <a:pt x="27" y="794"/>
                  </a:lnTo>
                  <a:lnTo>
                    <a:pt x="0" y="401"/>
                  </a:lnTo>
                  <a:lnTo>
                    <a:pt x="124" y="0"/>
                  </a:lnTo>
                  <a:lnTo>
                    <a:pt x="272" y="44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2467" y="2016"/>
              <a:ext cx="307" cy="520"/>
            </a:xfrm>
            <a:custGeom>
              <a:avLst/>
              <a:gdLst>
                <a:gd name="T0" fmla="*/ 290 w 307"/>
                <a:gd name="T1" fmla="*/ 0 h 1040"/>
                <a:gd name="T2" fmla="*/ 307 w 307"/>
                <a:gd name="T3" fmla="*/ 4 h 1040"/>
                <a:gd name="T4" fmla="*/ 161 w 307"/>
                <a:gd name="T5" fmla="*/ 7 h 1040"/>
                <a:gd name="T6" fmla="*/ 65 w 307"/>
                <a:gd name="T7" fmla="*/ 16 h 1040"/>
                <a:gd name="T8" fmla="*/ 114 w 307"/>
                <a:gd name="T9" fmla="*/ 16 h 1040"/>
                <a:gd name="T10" fmla="*/ 145 w 307"/>
                <a:gd name="T11" fmla="*/ 28 h 1040"/>
                <a:gd name="T12" fmla="*/ 180 w 307"/>
                <a:gd name="T13" fmla="*/ 27 h 1040"/>
                <a:gd name="T14" fmla="*/ 231 w 307"/>
                <a:gd name="T15" fmla="*/ 32 h 1040"/>
                <a:gd name="T16" fmla="*/ 216 w 307"/>
                <a:gd name="T17" fmla="*/ 33 h 1040"/>
                <a:gd name="T18" fmla="*/ 105 w 307"/>
                <a:gd name="T19" fmla="*/ 31 h 1040"/>
                <a:gd name="T20" fmla="*/ 0 w 307"/>
                <a:gd name="T21" fmla="*/ 22 h 1040"/>
                <a:gd name="T22" fmla="*/ 15 w 307"/>
                <a:gd name="T23" fmla="*/ 10 h 1040"/>
                <a:gd name="T24" fmla="*/ 173 w 307"/>
                <a:gd name="T25" fmla="*/ 1 h 1040"/>
                <a:gd name="T26" fmla="*/ 290 w 307"/>
                <a:gd name="T27" fmla="*/ 0 h 1040"/>
                <a:gd name="T28" fmla="*/ 290 w 307"/>
                <a:gd name="T29" fmla="*/ 0 h 10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7"/>
                <a:gd name="T46" fmla="*/ 0 h 1040"/>
                <a:gd name="T47" fmla="*/ 307 w 307"/>
                <a:gd name="T48" fmla="*/ 1040 h 10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7" h="1040">
                  <a:moveTo>
                    <a:pt x="290" y="0"/>
                  </a:moveTo>
                  <a:lnTo>
                    <a:pt x="307" y="113"/>
                  </a:lnTo>
                  <a:lnTo>
                    <a:pt x="161" y="214"/>
                  </a:lnTo>
                  <a:lnTo>
                    <a:pt x="65" y="510"/>
                  </a:lnTo>
                  <a:lnTo>
                    <a:pt x="114" y="510"/>
                  </a:lnTo>
                  <a:lnTo>
                    <a:pt x="145" y="873"/>
                  </a:lnTo>
                  <a:lnTo>
                    <a:pt x="180" y="843"/>
                  </a:lnTo>
                  <a:lnTo>
                    <a:pt x="231" y="1016"/>
                  </a:lnTo>
                  <a:lnTo>
                    <a:pt x="216" y="1040"/>
                  </a:lnTo>
                  <a:lnTo>
                    <a:pt x="105" y="966"/>
                  </a:lnTo>
                  <a:lnTo>
                    <a:pt x="0" y="702"/>
                  </a:lnTo>
                  <a:lnTo>
                    <a:pt x="15" y="311"/>
                  </a:lnTo>
                  <a:lnTo>
                    <a:pt x="173" y="1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2898" y="2033"/>
              <a:ext cx="96" cy="350"/>
            </a:xfrm>
            <a:custGeom>
              <a:avLst/>
              <a:gdLst>
                <a:gd name="T0" fmla="*/ 0 w 96"/>
                <a:gd name="T1" fmla="*/ 3 h 701"/>
                <a:gd name="T2" fmla="*/ 23 w 96"/>
                <a:gd name="T3" fmla="*/ 5 h 701"/>
                <a:gd name="T4" fmla="*/ 10 w 96"/>
                <a:gd name="T5" fmla="*/ 19 h 701"/>
                <a:gd name="T6" fmla="*/ 66 w 96"/>
                <a:gd name="T7" fmla="*/ 21 h 701"/>
                <a:gd name="T8" fmla="*/ 96 w 96"/>
                <a:gd name="T9" fmla="*/ 19 h 701"/>
                <a:gd name="T10" fmla="*/ 51 w 96"/>
                <a:gd name="T11" fmla="*/ 5 h 701"/>
                <a:gd name="T12" fmla="*/ 74 w 96"/>
                <a:gd name="T13" fmla="*/ 2 h 701"/>
                <a:gd name="T14" fmla="*/ 25 w 96"/>
                <a:gd name="T15" fmla="*/ 0 h 701"/>
                <a:gd name="T16" fmla="*/ 0 w 96"/>
                <a:gd name="T17" fmla="*/ 3 h 701"/>
                <a:gd name="T18" fmla="*/ 0 w 96"/>
                <a:gd name="T19" fmla="*/ 3 h 7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01"/>
                <a:gd name="T32" fmla="*/ 96 w 96"/>
                <a:gd name="T33" fmla="*/ 701 h 7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01">
                  <a:moveTo>
                    <a:pt x="0" y="110"/>
                  </a:moveTo>
                  <a:lnTo>
                    <a:pt x="23" y="165"/>
                  </a:lnTo>
                  <a:lnTo>
                    <a:pt x="10" y="626"/>
                  </a:lnTo>
                  <a:lnTo>
                    <a:pt x="66" y="701"/>
                  </a:lnTo>
                  <a:lnTo>
                    <a:pt x="96" y="608"/>
                  </a:lnTo>
                  <a:lnTo>
                    <a:pt x="51" y="161"/>
                  </a:lnTo>
                  <a:lnTo>
                    <a:pt x="74" y="92"/>
                  </a:lnTo>
                  <a:lnTo>
                    <a:pt x="25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2817" y="1955"/>
              <a:ext cx="208" cy="172"/>
            </a:xfrm>
            <a:custGeom>
              <a:avLst/>
              <a:gdLst>
                <a:gd name="T0" fmla="*/ 0 w 208"/>
                <a:gd name="T1" fmla="*/ 2 h 343"/>
                <a:gd name="T2" fmla="*/ 30 w 208"/>
                <a:gd name="T3" fmla="*/ 10 h 343"/>
                <a:gd name="T4" fmla="*/ 112 w 208"/>
                <a:gd name="T5" fmla="*/ 7 h 343"/>
                <a:gd name="T6" fmla="*/ 182 w 208"/>
                <a:gd name="T7" fmla="*/ 11 h 343"/>
                <a:gd name="T8" fmla="*/ 208 w 208"/>
                <a:gd name="T9" fmla="*/ 3 h 343"/>
                <a:gd name="T10" fmla="*/ 187 w 208"/>
                <a:gd name="T11" fmla="*/ 0 h 343"/>
                <a:gd name="T12" fmla="*/ 0 w 208"/>
                <a:gd name="T13" fmla="*/ 2 h 343"/>
                <a:gd name="T14" fmla="*/ 0 w 208"/>
                <a:gd name="T15" fmla="*/ 2 h 3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343"/>
                <a:gd name="T26" fmla="*/ 208 w 208"/>
                <a:gd name="T27" fmla="*/ 343 h 3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343">
                  <a:moveTo>
                    <a:pt x="0" y="39"/>
                  </a:moveTo>
                  <a:lnTo>
                    <a:pt x="30" y="307"/>
                  </a:lnTo>
                  <a:lnTo>
                    <a:pt x="112" y="210"/>
                  </a:lnTo>
                  <a:lnTo>
                    <a:pt x="182" y="343"/>
                  </a:lnTo>
                  <a:lnTo>
                    <a:pt x="208" y="67"/>
                  </a:lnTo>
                  <a:lnTo>
                    <a:pt x="187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2789" y="1822"/>
              <a:ext cx="221" cy="231"/>
            </a:xfrm>
            <a:custGeom>
              <a:avLst/>
              <a:gdLst>
                <a:gd name="T0" fmla="*/ 144 w 221"/>
                <a:gd name="T1" fmla="*/ 1 h 460"/>
                <a:gd name="T2" fmla="*/ 145 w 221"/>
                <a:gd name="T3" fmla="*/ 1 h 460"/>
                <a:gd name="T4" fmla="*/ 150 w 221"/>
                <a:gd name="T5" fmla="*/ 1 h 460"/>
                <a:gd name="T6" fmla="*/ 157 w 221"/>
                <a:gd name="T7" fmla="*/ 1 h 460"/>
                <a:gd name="T8" fmla="*/ 166 w 221"/>
                <a:gd name="T9" fmla="*/ 2 h 460"/>
                <a:gd name="T10" fmla="*/ 170 w 221"/>
                <a:gd name="T11" fmla="*/ 2 h 460"/>
                <a:gd name="T12" fmla="*/ 175 w 221"/>
                <a:gd name="T13" fmla="*/ 2 h 460"/>
                <a:gd name="T14" fmla="*/ 181 w 221"/>
                <a:gd name="T15" fmla="*/ 3 h 460"/>
                <a:gd name="T16" fmla="*/ 186 w 221"/>
                <a:gd name="T17" fmla="*/ 3 h 460"/>
                <a:gd name="T18" fmla="*/ 191 w 221"/>
                <a:gd name="T19" fmla="*/ 3 h 460"/>
                <a:gd name="T20" fmla="*/ 197 w 221"/>
                <a:gd name="T21" fmla="*/ 4 h 460"/>
                <a:gd name="T22" fmla="*/ 203 w 221"/>
                <a:gd name="T23" fmla="*/ 4 h 460"/>
                <a:gd name="T24" fmla="*/ 209 w 221"/>
                <a:gd name="T25" fmla="*/ 4 h 460"/>
                <a:gd name="T26" fmla="*/ 189 w 221"/>
                <a:gd name="T27" fmla="*/ 5 h 460"/>
                <a:gd name="T28" fmla="*/ 221 w 221"/>
                <a:gd name="T29" fmla="*/ 9 h 460"/>
                <a:gd name="T30" fmla="*/ 186 w 221"/>
                <a:gd name="T31" fmla="*/ 15 h 460"/>
                <a:gd name="T32" fmla="*/ 103 w 221"/>
                <a:gd name="T33" fmla="*/ 15 h 460"/>
                <a:gd name="T34" fmla="*/ 21 w 221"/>
                <a:gd name="T35" fmla="*/ 9 h 460"/>
                <a:gd name="T36" fmla="*/ 0 w 221"/>
                <a:gd name="T37" fmla="*/ 4 h 460"/>
                <a:gd name="T38" fmla="*/ 89 w 221"/>
                <a:gd name="T39" fmla="*/ 0 h 460"/>
                <a:gd name="T40" fmla="*/ 144 w 221"/>
                <a:gd name="T41" fmla="*/ 1 h 460"/>
                <a:gd name="T42" fmla="*/ 144 w 221"/>
                <a:gd name="T43" fmla="*/ 1 h 4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1"/>
                <a:gd name="T67" fmla="*/ 0 h 460"/>
                <a:gd name="T68" fmla="*/ 221 w 221"/>
                <a:gd name="T69" fmla="*/ 460 h 4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1" h="460">
                  <a:moveTo>
                    <a:pt x="144" y="10"/>
                  </a:moveTo>
                  <a:lnTo>
                    <a:pt x="145" y="12"/>
                  </a:lnTo>
                  <a:lnTo>
                    <a:pt x="150" y="19"/>
                  </a:lnTo>
                  <a:lnTo>
                    <a:pt x="157" y="29"/>
                  </a:lnTo>
                  <a:lnTo>
                    <a:pt x="166" y="45"/>
                  </a:lnTo>
                  <a:lnTo>
                    <a:pt x="170" y="53"/>
                  </a:lnTo>
                  <a:lnTo>
                    <a:pt x="175" y="63"/>
                  </a:lnTo>
                  <a:lnTo>
                    <a:pt x="181" y="71"/>
                  </a:lnTo>
                  <a:lnTo>
                    <a:pt x="186" y="83"/>
                  </a:lnTo>
                  <a:lnTo>
                    <a:pt x="191" y="93"/>
                  </a:lnTo>
                  <a:lnTo>
                    <a:pt x="197" y="105"/>
                  </a:lnTo>
                  <a:lnTo>
                    <a:pt x="203" y="115"/>
                  </a:lnTo>
                  <a:lnTo>
                    <a:pt x="209" y="127"/>
                  </a:lnTo>
                  <a:lnTo>
                    <a:pt x="189" y="148"/>
                  </a:lnTo>
                  <a:lnTo>
                    <a:pt x="221" y="281"/>
                  </a:lnTo>
                  <a:lnTo>
                    <a:pt x="186" y="452"/>
                  </a:lnTo>
                  <a:lnTo>
                    <a:pt x="103" y="460"/>
                  </a:lnTo>
                  <a:lnTo>
                    <a:pt x="21" y="281"/>
                  </a:lnTo>
                  <a:lnTo>
                    <a:pt x="0" y="123"/>
                  </a:lnTo>
                  <a:lnTo>
                    <a:pt x="89" y="0"/>
                  </a:lnTo>
                  <a:lnTo>
                    <a:pt x="144" y="1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2886" y="1859"/>
              <a:ext cx="99" cy="40"/>
            </a:xfrm>
            <a:custGeom>
              <a:avLst/>
              <a:gdLst>
                <a:gd name="T0" fmla="*/ 84 w 99"/>
                <a:gd name="T1" fmla="*/ 0 h 79"/>
                <a:gd name="T2" fmla="*/ 0 w 99"/>
                <a:gd name="T3" fmla="*/ 1 h 79"/>
                <a:gd name="T4" fmla="*/ 8 w 99"/>
                <a:gd name="T5" fmla="*/ 3 h 79"/>
                <a:gd name="T6" fmla="*/ 99 w 99"/>
                <a:gd name="T7" fmla="*/ 1 h 79"/>
                <a:gd name="T8" fmla="*/ 84 w 99"/>
                <a:gd name="T9" fmla="*/ 0 h 79"/>
                <a:gd name="T10" fmla="*/ 84 w 99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79"/>
                <a:gd name="T20" fmla="*/ 99 w 99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79">
                  <a:moveTo>
                    <a:pt x="84" y="0"/>
                  </a:moveTo>
                  <a:lnTo>
                    <a:pt x="0" y="30"/>
                  </a:lnTo>
                  <a:lnTo>
                    <a:pt x="8" y="79"/>
                  </a:lnTo>
                  <a:lnTo>
                    <a:pt x="99" y="3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2845" y="1907"/>
              <a:ext cx="165" cy="146"/>
            </a:xfrm>
            <a:custGeom>
              <a:avLst/>
              <a:gdLst>
                <a:gd name="T0" fmla="*/ 0 w 165"/>
                <a:gd name="T1" fmla="*/ 0 h 292"/>
                <a:gd name="T2" fmla="*/ 53 w 165"/>
                <a:gd name="T3" fmla="*/ 2 h 292"/>
                <a:gd name="T4" fmla="*/ 63 w 165"/>
                <a:gd name="T5" fmla="*/ 5 h 292"/>
                <a:gd name="T6" fmla="*/ 165 w 165"/>
                <a:gd name="T7" fmla="*/ 4 h 292"/>
                <a:gd name="T8" fmla="*/ 159 w 165"/>
                <a:gd name="T9" fmla="*/ 5 h 292"/>
                <a:gd name="T10" fmla="*/ 57 w 165"/>
                <a:gd name="T11" fmla="*/ 6 h 292"/>
                <a:gd name="T12" fmla="*/ 91 w 165"/>
                <a:gd name="T13" fmla="*/ 9 h 292"/>
                <a:gd name="T14" fmla="*/ 67 w 165"/>
                <a:gd name="T15" fmla="*/ 10 h 292"/>
                <a:gd name="T16" fmla="*/ 6 w 165"/>
                <a:gd name="T17" fmla="*/ 5 h 292"/>
                <a:gd name="T18" fmla="*/ 0 w 165"/>
                <a:gd name="T19" fmla="*/ 0 h 292"/>
                <a:gd name="T20" fmla="*/ 0 w 165"/>
                <a:gd name="T21" fmla="*/ 0 h 2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5"/>
                <a:gd name="T34" fmla="*/ 0 h 292"/>
                <a:gd name="T35" fmla="*/ 165 w 165"/>
                <a:gd name="T36" fmla="*/ 292 h 2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5" h="292">
                  <a:moveTo>
                    <a:pt x="0" y="0"/>
                  </a:moveTo>
                  <a:lnTo>
                    <a:pt x="53" y="52"/>
                  </a:lnTo>
                  <a:lnTo>
                    <a:pt x="63" y="137"/>
                  </a:lnTo>
                  <a:lnTo>
                    <a:pt x="165" y="117"/>
                  </a:lnTo>
                  <a:lnTo>
                    <a:pt x="159" y="145"/>
                  </a:lnTo>
                  <a:lnTo>
                    <a:pt x="57" y="187"/>
                  </a:lnTo>
                  <a:lnTo>
                    <a:pt x="91" y="284"/>
                  </a:lnTo>
                  <a:lnTo>
                    <a:pt x="67" y="292"/>
                  </a:lnTo>
                  <a:lnTo>
                    <a:pt x="6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2442" y="1989"/>
              <a:ext cx="311" cy="567"/>
            </a:xfrm>
            <a:custGeom>
              <a:avLst/>
              <a:gdLst>
                <a:gd name="T0" fmla="*/ 264 w 311"/>
                <a:gd name="T1" fmla="*/ 0 h 1134"/>
                <a:gd name="T2" fmla="*/ 260 w 311"/>
                <a:gd name="T3" fmla="*/ 0 h 1134"/>
                <a:gd name="T4" fmla="*/ 253 w 311"/>
                <a:gd name="T5" fmla="*/ 1 h 1134"/>
                <a:gd name="T6" fmla="*/ 239 w 311"/>
                <a:gd name="T7" fmla="*/ 1 h 1134"/>
                <a:gd name="T8" fmla="*/ 222 w 311"/>
                <a:gd name="T9" fmla="*/ 1 h 1134"/>
                <a:gd name="T10" fmla="*/ 203 w 311"/>
                <a:gd name="T11" fmla="*/ 2 h 1134"/>
                <a:gd name="T12" fmla="*/ 181 w 311"/>
                <a:gd name="T13" fmla="*/ 3 h 1134"/>
                <a:gd name="T14" fmla="*/ 157 w 311"/>
                <a:gd name="T15" fmla="*/ 3 h 1134"/>
                <a:gd name="T16" fmla="*/ 133 w 311"/>
                <a:gd name="T17" fmla="*/ 5 h 1134"/>
                <a:gd name="T18" fmla="*/ 108 w 311"/>
                <a:gd name="T19" fmla="*/ 6 h 1134"/>
                <a:gd name="T20" fmla="*/ 84 w 311"/>
                <a:gd name="T21" fmla="*/ 7 h 1134"/>
                <a:gd name="T22" fmla="*/ 61 w 311"/>
                <a:gd name="T23" fmla="*/ 9 h 1134"/>
                <a:gd name="T24" fmla="*/ 42 w 311"/>
                <a:gd name="T25" fmla="*/ 10 h 1134"/>
                <a:gd name="T26" fmla="*/ 25 w 311"/>
                <a:gd name="T27" fmla="*/ 12 h 1134"/>
                <a:gd name="T28" fmla="*/ 12 w 311"/>
                <a:gd name="T29" fmla="*/ 14 h 1134"/>
                <a:gd name="T30" fmla="*/ 4 w 311"/>
                <a:gd name="T31" fmla="*/ 17 h 1134"/>
                <a:gd name="T32" fmla="*/ 0 w 311"/>
                <a:gd name="T33" fmla="*/ 19 h 1134"/>
                <a:gd name="T34" fmla="*/ 1 w 311"/>
                <a:gd name="T35" fmla="*/ 22 h 1134"/>
                <a:gd name="T36" fmla="*/ 9 w 311"/>
                <a:gd name="T37" fmla="*/ 24 h 1134"/>
                <a:gd name="T38" fmla="*/ 19 w 311"/>
                <a:gd name="T39" fmla="*/ 26 h 1134"/>
                <a:gd name="T40" fmla="*/ 35 w 311"/>
                <a:gd name="T41" fmla="*/ 28 h 1134"/>
                <a:gd name="T42" fmla="*/ 51 w 311"/>
                <a:gd name="T43" fmla="*/ 30 h 1134"/>
                <a:gd name="T44" fmla="*/ 72 w 311"/>
                <a:gd name="T45" fmla="*/ 31 h 1134"/>
                <a:gd name="T46" fmla="*/ 92 w 311"/>
                <a:gd name="T47" fmla="*/ 32 h 1134"/>
                <a:gd name="T48" fmla="*/ 115 w 311"/>
                <a:gd name="T49" fmla="*/ 33 h 1134"/>
                <a:gd name="T50" fmla="*/ 136 w 311"/>
                <a:gd name="T51" fmla="*/ 34 h 1134"/>
                <a:gd name="T52" fmla="*/ 157 w 311"/>
                <a:gd name="T53" fmla="*/ 34 h 1134"/>
                <a:gd name="T54" fmla="*/ 177 w 311"/>
                <a:gd name="T55" fmla="*/ 35 h 1134"/>
                <a:gd name="T56" fmla="*/ 195 w 311"/>
                <a:gd name="T57" fmla="*/ 35 h 1134"/>
                <a:gd name="T58" fmla="*/ 210 w 311"/>
                <a:gd name="T59" fmla="*/ 36 h 1134"/>
                <a:gd name="T60" fmla="*/ 221 w 311"/>
                <a:gd name="T61" fmla="*/ 36 h 1134"/>
                <a:gd name="T62" fmla="*/ 230 w 311"/>
                <a:gd name="T63" fmla="*/ 36 h 1134"/>
                <a:gd name="T64" fmla="*/ 233 w 311"/>
                <a:gd name="T65" fmla="*/ 36 h 1134"/>
                <a:gd name="T66" fmla="*/ 241 w 311"/>
                <a:gd name="T67" fmla="*/ 35 h 1134"/>
                <a:gd name="T68" fmla="*/ 186 w 311"/>
                <a:gd name="T69" fmla="*/ 30 h 1134"/>
                <a:gd name="T70" fmla="*/ 166 w 311"/>
                <a:gd name="T71" fmla="*/ 32 h 1134"/>
                <a:gd name="T72" fmla="*/ 40 w 311"/>
                <a:gd name="T73" fmla="*/ 24 h 1134"/>
                <a:gd name="T74" fmla="*/ 58 w 311"/>
                <a:gd name="T75" fmla="*/ 12 h 1134"/>
                <a:gd name="T76" fmla="*/ 95 w 311"/>
                <a:gd name="T77" fmla="*/ 13 h 1134"/>
                <a:gd name="T78" fmla="*/ 198 w 311"/>
                <a:gd name="T79" fmla="*/ 3 h 1134"/>
                <a:gd name="T80" fmla="*/ 228 w 311"/>
                <a:gd name="T81" fmla="*/ 5 h 1134"/>
                <a:gd name="T82" fmla="*/ 311 w 311"/>
                <a:gd name="T83" fmla="*/ 2 h 1134"/>
                <a:gd name="T84" fmla="*/ 264 w 311"/>
                <a:gd name="T85" fmla="*/ 0 h 1134"/>
                <a:gd name="T86" fmla="*/ 264 w 311"/>
                <a:gd name="T87" fmla="*/ 0 h 1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1"/>
                <a:gd name="T133" fmla="*/ 0 h 1134"/>
                <a:gd name="T134" fmla="*/ 311 w 311"/>
                <a:gd name="T135" fmla="*/ 1134 h 11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1" h="1134">
                  <a:moveTo>
                    <a:pt x="264" y="0"/>
                  </a:moveTo>
                  <a:lnTo>
                    <a:pt x="260" y="0"/>
                  </a:lnTo>
                  <a:lnTo>
                    <a:pt x="253" y="6"/>
                  </a:lnTo>
                  <a:lnTo>
                    <a:pt x="239" y="14"/>
                  </a:lnTo>
                  <a:lnTo>
                    <a:pt x="222" y="28"/>
                  </a:lnTo>
                  <a:lnTo>
                    <a:pt x="203" y="44"/>
                  </a:lnTo>
                  <a:lnTo>
                    <a:pt x="181" y="68"/>
                  </a:lnTo>
                  <a:lnTo>
                    <a:pt x="157" y="95"/>
                  </a:lnTo>
                  <a:lnTo>
                    <a:pt x="133" y="129"/>
                  </a:lnTo>
                  <a:lnTo>
                    <a:pt x="108" y="165"/>
                  </a:lnTo>
                  <a:lnTo>
                    <a:pt x="84" y="209"/>
                  </a:lnTo>
                  <a:lnTo>
                    <a:pt x="61" y="258"/>
                  </a:lnTo>
                  <a:lnTo>
                    <a:pt x="42" y="314"/>
                  </a:lnTo>
                  <a:lnTo>
                    <a:pt x="25" y="377"/>
                  </a:lnTo>
                  <a:lnTo>
                    <a:pt x="12" y="445"/>
                  </a:lnTo>
                  <a:lnTo>
                    <a:pt x="4" y="522"/>
                  </a:lnTo>
                  <a:lnTo>
                    <a:pt x="0" y="606"/>
                  </a:lnTo>
                  <a:lnTo>
                    <a:pt x="1" y="687"/>
                  </a:lnTo>
                  <a:lnTo>
                    <a:pt x="9" y="760"/>
                  </a:lnTo>
                  <a:lnTo>
                    <a:pt x="19" y="826"/>
                  </a:lnTo>
                  <a:lnTo>
                    <a:pt x="35" y="883"/>
                  </a:lnTo>
                  <a:lnTo>
                    <a:pt x="51" y="931"/>
                  </a:lnTo>
                  <a:lnTo>
                    <a:pt x="72" y="975"/>
                  </a:lnTo>
                  <a:lnTo>
                    <a:pt x="92" y="1010"/>
                  </a:lnTo>
                  <a:lnTo>
                    <a:pt x="115" y="1042"/>
                  </a:lnTo>
                  <a:lnTo>
                    <a:pt x="136" y="1066"/>
                  </a:lnTo>
                  <a:lnTo>
                    <a:pt x="157" y="1086"/>
                  </a:lnTo>
                  <a:lnTo>
                    <a:pt x="177" y="1102"/>
                  </a:lnTo>
                  <a:lnTo>
                    <a:pt x="195" y="1114"/>
                  </a:lnTo>
                  <a:lnTo>
                    <a:pt x="210" y="1122"/>
                  </a:lnTo>
                  <a:lnTo>
                    <a:pt x="221" y="1128"/>
                  </a:lnTo>
                  <a:lnTo>
                    <a:pt x="230" y="1132"/>
                  </a:lnTo>
                  <a:lnTo>
                    <a:pt x="233" y="1134"/>
                  </a:lnTo>
                  <a:lnTo>
                    <a:pt x="241" y="1090"/>
                  </a:lnTo>
                  <a:lnTo>
                    <a:pt x="186" y="959"/>
                  </a:lnTo>
                  <a:lnTo>
                    <a:pt x="166" y="1010"/>
                  </a:lnTo>
                  <a:lnTo>
                    <a:pt x="40" y="739"/>
                  </a:lnTo>
                  <a:lnTo>
                    <a:pt x="58" y="385"/>
                  </a:lnTo>
                  <a:lnTo>
                    <a:pt x="95" y="407"/>
                  </a:lnTo>
                  <a:lnTo>
                    <a:pt x="198" y="97"/>
                  </a:lnTo>
                  <a:lnTo>
                    <a:pt x="228" y="143"/>
                  </a:lnTo>
                  <a:lnTo>
                    <a:pt x="311" y="54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2839" y="2249"/>
              <a:ext cx="39" cy="268"/>
            </a:xfrm>
            <a:custGeom>
              <a:avLst/>
              <a:gdLst>
                <a:gd name="T0" fmla="*/ 0 w 39"/>
                <a:gd name="T1" fmla="*/ 0 h 536"/>
                <a:gd name="T2" fmla="*/ 8 w 39"/>
                <a:gd name="T3" fmla="*/ 16 h 536"/>
                <a:gd name="T4" fmla="*/ 39 w 39"/>
                <a:gd name="T5" fmla="*/ 17 h 536"/>
                <a:gd name="T6" fmla="*/ 32 w 39"/>
                <a:gd name="T7" fmla="*/ 2 h 536"/>
                <a:gd name="T8" fmla="*/ 0 w 39"/>
                <a:gd name="T9" fmla="*/ 0 h 536"/>
                <a:gd name="T10" fmla="*/ 0 w 39"/>
                <a:gd name="T11" fmla="*/ 0 h 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536"/>
                <a:gd name="T20" fmla="*/ 39 w 39"/>
                <a:gd name="T21" fmla="*/ 536 h 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536">
                  <a:moveTo>
                    <a:pt x="0" y="0"/>
                  </a:moveTo>
                  <a:lnTo>
                    <a:pt x="8" y="500"/>
                  </a:lnTo>
                  <a:lnTo>
                    <a:pt x="39" y="536"/>
                  </a:lnTo>
                  <a:lnTo>
                    <a:pt x="3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3066" y="1845"/>
              <a:ext cx="1179" cy="47"/>
            </a:xfrm>
            <a:custGeom>
              <a:avLst/>
              <a:gdLst>
                <a:gd name="T0" fmla="*/ 0 w 1179"/>
                <a:gd name="T1" fmla="*/ 3 h 94"/>
                <a:gd name="T2" fmla="*/ 1179 w 1179"/>
                <a:gd name="T3" fmla="*/ 3 h 94"/>
                <a:gd name="T4" fmla="*/ 1179 w 1179"/>
                <a:gd name="T5" fmla="*/ 0 h 94"/>
                <a:gd name="T6" fmla="*/ 0 w 1179"/>
                <a:gd name="T7" fmla="*/ 0 h 94"/>
                <a:gd name="T8" fmla="*/ 0 w 1179"/>
                <a:gd name="T9" fmla="*/ 3 h 94"/>
                <a:gd name="T10" fmla="*/ 0 w 1179"/>
                <a:gd name="T11" fmla="*/ 3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79"/>
                <a:gd name="T19" fmla="*/ 0 h 94"/>
                <a:gd name="T20" fmla="*/ 1179 w 1179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9" h="94">
                  <a:moveTo>
                    <a:pt x="0" y="94"/>
                  </a:moveTo>
                  <a:lnTo>
                    <a:pt x="1179" y="94"/>
                  </a:lnTo>
                  <a:lnTo>
                    <a:pt x="1179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1488" y="1864"/>
              <a:ext cx="258" cy="51"/>
            </a:xfrm>
            <a:custGeom>
              <a:avLst/>
              <a:gdLst>
                <a:gd name="T0" fmla="*/ 0 w 258"/>
                <a:gd name="T1" fmla="*/ 4 h 101"/>
                <a:gd name="T2" fmla="*/ 258 w 258"/>
                <a:gd name="T3" fmla="*/ 4 h 101"/>
                <a:gd name="T4" fmla="*/ 258 w 258"/>
                <a:gd name="T5" fmla="*/ 0 h 101"/>
                <a:gd name="T6" fmla="*/ 0 w 258"/>
                <a:gd name="T7" fmla="*/ 0 h 101"/>
                <a:gd name="T8" fmla="*/ 0 w 258"/>
                <a:gd name="T9" fmla="*/ 4 h 101"/>
                <a:gd name="T10" fmla="*/ 0 w 258"/>
                <a:gd name="T11" fmla="*/ 4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101"/>
                <a:gd name="T20" fmla="*/ 258 w 258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101">
                  <a:moveTo>
                    <a:pt x="0" y="101"/>
                  </a:moveTo>
                  <a:lnTo>
                    <a:pt x="258" y="101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1577" y="2204"/>
              <a:ext cx="269" cy="132"/>
            </a:xfrm>
            <a:custGeom>
              <a:avLst/>
              <a:gdLst>
                <a:gd name="T0" fmla="*/ 16 w 269"/>
                <a:gd name="T1" fmla="*/ 9 h 264"/>
                <a:gd name="T2" fmla="*/ 269 w 269"/>
                <a:gd name="T3" fmla="*/ 3 h 264"/>
                <a:gd name="T4" fmla="*/ 253 w 269"/>
                <a:gd name="T5" fmla="*/ 0 h 264"/>
                <a:gd name="T6" fmla="*/ 0 w 269"/>
                <a:gd name="T7" fmla="*/ 6 h 264"/>
                <a:gd name="T8" fmla="*/ 16 w 269"/>
                <a:gd name="T9" fmla="*/ 9 h 264"/>
                <a:gd name="T10" fmla="*/ 16 w 269"/>
                <a:gd name="T11" fmla="*/ 9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9"/>
                <a:gd name="T19" fmla="*/ 0 h 264"/>
                <a:gd name="T20" fmla="*/ 269 w 269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9" h="264">
                  <a:moveTo>
                    <a:pt x="16" y="264"/>
                  </a:moveTo>
                  <a:lnTo>
                    <a:pt x="269" y="97"/>
                  </a:lnTo>
                  <a:lnTo>
                    <a:pt x="253" y="0"/>
                  </a:lnTo>
                  <a:lnTo>
                    <a:pt x="0" y="167"/>
                  </a:lnTo>
                  <a:lnTo>
                    <a:pt x="16" y="264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1937" y="2078"/>
              <a:ext cx="273" cy="133"/>
            </a:xfrm>
            <a:custGeom>
              <a:avLst/>
              <a:gdLst>
                <a:gd name="T0" fmla="*/ 18 w 273"/>
                <a:gd name="T1" fmla="*/ 9 h 266"/>
                <a:gd name="T2" fmla="*/ 273 w 273"/>
                <a:gd name="T3" fmla="*/ 3 h 266"/>
                <a:gd name="T4" fmla="*/ 256 w 273"/>
                <a:gd name="T5" fmla="*/ 0 h 266"/>
                <a:gd name="T6" fmla="*/ 0 w 273"/>
                <a:gd name="T7" fmla="*/ 6 h 266"/>
                <a:gd name="T8" fmla="*/ 18 w 273"/>
                <a:gd name="T9" fmla="*/ 9 h 266"/>
                <a:gd name="T10" fmla="*/ 18 w 273"/>
                <a:gd name="T11" fmla="*/ 9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66"/>
                <a:gd name="T20" fmla="*/ 273 w 273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66">
                  <a:moveTo>
                    <a:pt x="18" y="266"/>
                  </a:moveTo>
                  <a:lnTo>
                    <a:pt x="273" y="97"/>
                  </a:lnTo>
                  <a:lnTo>
                    <a:pt x="256" y="0"/>
                  </a:lnTo>
                  <a:lnTo>
                    <a:pt x="0" y="170"/>
                  </a:lnTo>
                  <a:lnTo>
                    <a:pt x="18" y="266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321" y="1934"/>
              <a:ext cx="273" cy="133"/>
            </a:xfrm>
            <a:custGeom>
              <a:avLst/>
              <a:gdLst>
                <a:gd name="T0" fmla="*/ 17 w 273"/>
                <a:gd name="T1" fmla="*/ 9 h 266"/>
                <a:gd name="T2" fmla="*/ 273 w 273"/>
                <a:gd name="T3" fmla="*/ 3 h 266"/>
                <a:gd name="T4" fmla="*/ 255 w 273"/>
                <a:gd name="T5" fmla="*/ 0 h 266"/>
                <a:gd name="T6" fmla="*/ 0 w 273"/>
                <a:gd name="T7" fmla="*/ 6 h 266"/>
                <a:gd name="T8" fmla="*/ 17 w 273"/>
                <a:gd name="T9" fmla="*/ 9 h 266"/>
                <a:gd name="T10" fmla="*/ 17 w 273"/>
                <a:gd name="T11" fmla="*/ 9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66"/>
                <a:gd name="T20" fmla="*/ 273 w 273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66">
                  <a:moveTo>
                    <a:pt x="17" y="266"/>
                  </a:moveTo>
                  <a:lnTo>
                    <a:pt x="273" y="97"/>
                  </a:lnTo>
                  <a:lnTo>
                    <a:pt x="255" y="0"/>
                  </a:lnTo>
                  <a:lnTo>
                    <a:pt x="0" y="167"/>
                  </a:lnTo>
                  <a:lnTo>
                    <a:pt x="17" y="266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1655" y="1371"/>
              <a:ext cx="269" cy="152"/>
            </a:xfrm>
            <a:custGeom>
              <a:avLst/>
              <a:gdLst>
                <a:gd name="T0" fmla="*/ 0 w 269"/>
                <a:gd name="T1" fmla="*/ 3 h 304"/>
                <a:gd name="T2" fmla="*/ 248 w 269"/>
                <a:gd name="T3" fmla="*/ 10 h 304"/>
                <a:gd name="T4" fmla="*/ 269 w 269"/>
                <a:gd name="T5" fmla="*/ 7 h 304"/>
                <a:gd name="T6" fmla="*/ 21 w 269"/>
                <a:gd name="T7" fmla="*/ 0 h 304"/>
                <a:gd name="T8" fmla="*/ 0 w 269"/>
                <a:gd name="T9" fmla="*/ 3 h 304"/>
                <a:gd name="T10" fmla="*/ 0 w 269"/>
                <a:gd name="T11" fmla="*/ 3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9"/>
                <a:gd name="T19" fmla="*/ 0 h 304"/>
                <a:gd name="T20" fmla="*/ 269 w 269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9" h="304">
                  <a:moveTo>
                    <a:pt x="0" y="94"/>
                  </a:moveTo>
                  <a:lnTo>
                    <a:pt x="248" y="304"/>
                  </a:lnTo>
                  <a:lnTo>
                    <a:pt x="269" y="207"/>
                  </a:lnTo>
                  <a:lnTo>
                    <a:pt x="21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1991" y="1517"/>
              <a:ext cx="233" cy="134"/>
            </a:xfrm>
            <a:custGeom>
              <a:avLst/>
              <a:gdLst>
                <a:gd name="T0" fmla="*/ 0 w 233"/>
                <a:gd name="T1" fmla="*/ 3 h 268"/>
                <a:gd name="T2" fmla="*/ 211 w 233"/>
                <a:gd name="T3" fmla="*/ 9 h 268"/>
                <a:gd name="T4" fmla="*/ 233 w 233"/>
                <a:gd name="T5" fmla="*/ 6 h 268"/>
                <a:gd name="T6" fmla="*/ 29 w 233"/>
                <a:gd name="T7" fmla="*/ 0 h 268"/>
                <a:gd name="T8" fmla="*/ 0 w 233"/>
                <a:gd name="T9" fmla="*/ 3 h 268"/>
                <a:gd name="T10" fmla="*/ 0 w 233"/>
                <a:gd name="T11" fmla="*/ 3 h 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268"/>
                <a:gd name="T20" fmla="*/ 233 w 233"/>
                <a:gd name="T21" fmla="*/ 268 h 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268">
                  <a:moveTo>
                    <a:pt x="0" y="94"/>
                  </a:moveTo>
                  <a:lnTo>
                    <a:pt x="211" y="268"/>
                  </a:lnTo>
                  <a:lnTo>
                    <a:pt x="233" y="175"/>
                  </a:lnTo>
                  <a:lnTo>
                    <a:pt x="29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2304" y="1651"/>
              <a:ext cx="268" cy="151"/>
            </a:xfrm>
            <a:custGeom>
              <a:avLst/>
              <a:gdLst>
                <a:gd name="T0" fmla="*/ 0 w 268"/>
                <a:gd name="T1" fmla="*/ 2 h 304"/>
                <a:gd name="T2" fmla="*/ 247 w 268"/>
                <a:gd name="T3" fmla="*/ 9 h 304"/>
                <a:gd name="T4" fmla="*/ 268 w 268"/>
                <a:gd name="T5" fmla="*/ 6 h 304"/>
                <a:gd name="T6" fmla="*/ 24 w 268"/>
                <a:gd name="T7" fmla="*/ 0 h 304"/>
                <a:gd name="T8" fmla="*/ 0 w 268"/>
                <a:gd name="T9" fmla="*/ 2 h 304"/>
                <a:gd name="T10" fmla="*/ 0 w 268"/>
                <a:gd name="T11" fmla="*/ 2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304"/>
                <a:gd name="T20" fmla="*/ 268 w 26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304">
                  <a:moveTo>
                    <a:pt x="0" y="94"/>
                  </a:moveTo>
                  <a:lnTo>
                    <a:pt x="247" y="304"/>
                  </a:lnTo>
                  <a:lnTo>
                    <a:pt x="268" y="207"/>
                  </a:lnTo>
                  <a:lnTo>
                    <a:pt x="2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1869" y="1864"/>
              <a:ext cx="271" cy="51"/>
            </a:xfrm>
            <a:custGeom>
              <a:avLst/>
              <a:gdLst>
                <a:gd name="T0" fmla="*/ 0 w 271"/>
                <a:gd name="T1" fmla="*/ 4 h 101"/>
                <a:gd name="T2" fmla="*/ 271 w 271"/>
                <a:gd name="T3" fmla="*/ 4 h 101"/>
                <a:gd name="T4" fmla="*/ 271 w 271"/>
                <a:gd name="T5" fmla="*/ 0 h 101"/>
                <a:gd name="T6" fmla="*/ 0 w 271"/>
                <a:gd name="T7" fmla="*/ 0 h 101"/>
                <a:gd name="T8" fmla="*/ 0 w 271"/>
                <a:gd name="T9" fmla="*/ 4 h 101"/>
                <a:gd name="T10" fmla="*/ 0 w 271"/>
                <a:gd name="T11" fmla="*/ 4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01"/>
                <a:gd name="T20" fmla="*/ 271 w 271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01">
                  <a:moveTo>
                    <a:pt x="0" y="101"/>
                  </a:moveTo>
                  <a:lnTo>
                    <a:pt x="271" y="101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2260" y="1864"/>
              <a:ext cx="267" cy="51"/>
            </a:xfrm>
            <a:custGeom>
              <a:avLst/>
              <a:gdLst>
                <a:gd name="T0" fmla="*/ 0 w 267"/>
                <a:gd name="T1" fmla="*/ 4 h 101"/>
                <a:gd name="T2" fmla="*/ 267 w 267"/>
                <a:gd name="T3" fmla="*/ 4 h 101"/>
                <a:gd name="T4" fmla="*/ 267 w 267"/>
                <a:gd name="T5" fmla="*/ 0 h 101"/>
                <a:gd name="T6" fmla="*/ 0 w 267"/>
                <a:gd name="T7" fmla="*/ 0 h 101"/>
                <a:gd name="T8" fmla="*/ 0 w 267"/>
                <a:gd name="T9" fmla="*/ 4 h 101"/>
                <a:gd name="T10" fmla="*/ 0 w 267"/>
                <a:gd name="T11" fmla="*/ 4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101"/>
                <a:gd name="T20" fmla="*/ 267 w 267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101">
                  <a:moveTo>
                    <a:pt x="0" y="101"/>
                  </a:moveTo>
                  <a:lnTo>
                    <a:pt x="267" y="101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2777" y="1797"/>
              <a:ext cx="170" cy="176"/>
            </a:xfrm>
            <a:custGeom>
              <a:avLst/>
              <a:gdLst>
                <a:gd name="T0" fmla="*/ 170 w 170"/>
                <a:gd name="T1" fmla="*/ 1 h 353"/>
                <a:gd name="T2" fmla="*/ 68 w 170"/>
                <a:gd name="T3" fmla="*/ 4 h 353"/>
                <a:gd name="T4" fmla="*/ 68 w 170"/>
                <a:gd name="T5" fmla="*/ 6 h 353"/>
                <a:gd name="T6" fmla="*/ 35 w 170"/>
                <a:gd name="T7" fmla="*/ 6 h 353"/>
                <a:gd name="T8" fmla="*/ 33 w 170"/>
                <a:gd name="T9" fmla="*/ 6 h 353"/>
                <a:gd name="T10" fmla="*/ 31 w 170"/>
                <a:gd name="T11" fmla="*/ 6 h 353"/>
                <a:gd name="T12" fmla="*/ 29 w 170"/>
                <a:gd name="T13" fmla="*/ 7 h 353"/>
                <a:gd name="T14" fmla="*/ 28 w 170"/>
                <a:gd name="T15" fmla="*/ 7 h 353"/>
                <a:gd name="T16" fmla="*/ 28 w 170"/>
                <a:gd name="T17" fmla="*/ 8 h 353"/>
                <a:gd name="T18" fmla="*/ 31 w 170"/>
                <a:gd name="T19" fmla="*/ 8 h 353"/>
                <a:gd name="T20" fmla="*/ 34 w 170"/>
                <a:gd name="T21" fmla="*/ 8 h 353"/>
                <a:gd name="T22" fmla="*/ 37 w 170"/>
                <a:gd name="T23" fmla="*/ 9 h 353"/>
                <a:gd name="T24" fmla="*/ 44 w 170"/>
                <a:gd name="T25" fmla="*/ 9 h 353"/>
                <a:gd name="T26" fmla="*/ 50 w 170"/>
                <a:gd name="T27" fmla="*/ 9 h 353"/>
                <a:gd name="T28" fmla="*/ 40 w 170"/>
                <a:gd name="T29" fmla="*/ 11 h 353"/>
                <a:gd name="T30" fmla="*/ 37 w 170"/>
                <a:gd name="T31" fmla="*/ 10 h 353"/>
                <a:gd name="T32" fmla="*/ 31 w 170"/>
                <a:gd name="T33" fmla="*/ 10 h 353"/>
                <a:gd name="T34" fmla="*/ 26 w 170"/>
                <a:gd name="T35" fmla="*/ 10 h 353"/>
                <a:gd name="T36" fmla="*/ 24 w 170"/>
                <a:gd name="T37" fmla="*/ 10 h 353"/>
                <a:gd name="T38" fmla="*/ 19 w 170"/>
                <a:gd name="T39" fmla="*/ 9 h 353"/>
                <a:gd name="T40" fmla="*/ 16 w 170"/>
                <a:gd name="T41" fmla="*/ 9 h 353"/>
                <a:gd name="T42" fmla="*/ 11 w 170"/>
                <a:gd name="T43" fmla="*/ 9 h 353"/>
                <a:gd name="T44" fmla="*/ 7 w 170"/>
                <a:gd name="T45" fmla="*/ 8 h 353"/>
                <a:gd name="T46" fmla="*/ 4 w 170"/>
                <a:gd name="T47" fmla="*/ 8 h 353"/>
                <a:gd name="T48" fmla="*/ 2 w 170"/>
                <a:gd name="T49" fmla="*/ 7 h 353"/>
                <a:gd name="T50" fmla="*/ 0 w 170"/>
                <a:gd name="T51" fmla="*/ 6 h 353"/>
                <a:gd name="T52" fmla="*/ 0 w 170"/>
                <a:gd name="T53" fmla="*/ 6 h 353"/>
                <a:gd name="T54" fmla="*/ 1 w 170"/>
                <a:gd name="T55" fmla="*/ 5 h 353"/>
                <a:gd name="T56" fmla="*/ 3 w 170"/>
                <a:gd name="T57" fmla="*/ 4 h 353"/>
                <a:gd name="T58" fmla="*/ 135 w 170"/>
                <a:gd name="T59" fmla="*/ 0 h 353"/>
                <a:gd name="T60" fmla="*/ 170 w 170"/>
                <a:gd name="T61" fmla="*/ 1 h 353"/>
                <a:gd name="T62" fmla="*/ 170 w 170"/>
                <a:gd name="T63" fmla="*/ 1 h 3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"/>
                <a:gd name="T97" fmla="*/ 0 h 353"/>
                <a:gd name="T98" fmla="*/ 170 w 170"/>
                <a:gd name="T99" fmla="*/ 353 h 3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" h="353">
                  <a:moveTo>
                    <a:pt x="170" y="58"/>
                  </a:moveTo>
                  <a:lnTo>
                    <a:pt x="68" y="135"/>
                  </a:lnTo>
                  <a:lnTo>
                    <a:pt x="68" y="220"/>
                  </a:lnTo>
                  <a:lnTo>
                    <a:pt x="35" y="204"/>
                  </a:lnTo>
                  <a:lnTo>
                    <a:pt x="33" y="206"/>
                  </a:lnTo>
                  <a:lnTo>
                    <a:pt x="31" y="214"/>
                  </a:lnTo>
                  <a:lnTo>
                    <a:pt x="29" y="228"/>
                  </a:lnTo>
                  <a:lnTo>
                    <a:pt x="28" y="244"/>
                  </a:lnTo>
                  <a:lnTo>
                    <a:pt x="28" y="260"/>
                  </a:lnTo>
                  <a:lnTo>
                    <a:pt x="31" y="276"/>
                  </a:lnTo>
                  <a:lnTo>
                    <a:pt x="34" y="284"/>
                  </a:lnTo>
                  <a:lnTo>
                    <a:pt x="37" y="292"/>
                  </a:lnTo>
                  <a:lnTo>
                    <a:pt x="44" y="296"/>
                  </a:lnTo>
                  <a:lnTo>
                    <a:pt x="50" y="304"/>
                  </a:lnTo>
                  <a:lnTo>
                    <a:pt x="40" y="353"/>
                  </a:lnTo>
                  <a:lnTo>
                    <a:pt x="37" y="349"/>
                  </a:lnTo>
                  <a:lnTo>
                    <a:pt x="31" y="341"/>
                  </a:lnTo>
                  <a:lnTo>
                    <a:pt x="26" y="333"/>
                  </a:lnTo>
                  <a:lnTo>
                    <a:pt x="24" y="324"/>
                  </a:lnTo>
                  <a:lnTo>
                    <a:pt x="19" y="314"/>
                  </a:lnTo>
                  <a:lnTo>
                    <a:pt x="16" y="304"/>
                  </a:lnTo>
                  <a:lnTo>
                    <a:pt x="11" y="290"/>
                  </a:lnTo>
                  <a:lnTo>
                    <a:pt x="7" y="274"/>
                  </a:lnTo>
                  <a:lnTo>
                    <a:pt x="4" y="256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1" y="167"/>
                  </a:lnTo>
                  <a:lnTo>
                    <a:pt x="3" y="141"/>
                  </a:lnTo>
                  <a:lnTo>
                    <a:pt x="135" y="0"/>
                  </a:lnTo>
                  <a:lnTo>
                    <a:pt x="170" y="58"/>
                  </a:lnTo>
                  <a:close/>
                </a:path>
              </a:pathLst>
            </a:custGeom>
            <a:solidFill>
              <a:srgbClr val="B3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667</Words>
  <Application>Microsoft Office PowerPoint</Application>
  <PresentationFormat>Presentación en pantalla (4:3)</PresentationFormat>
  <Paragraphs>114</Paragraphs>
  <Slides>34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9" baseType="lpstr">
      <vt:lpstr>Arial</vt:lpstr>
      <vt:lpstr>Wingdings</vt:lpstr>
      <vt:lpstr>Calibri</vt:lpstr>
      <vt:lpstr>Verdana</vt:lpstr>
      <vt:lpstr>Bahnschrift SemiBold SemiConden</vt:lpstr>
      <vt:lpstr>Tahoma</vt:lpstr>
      <vt:lpstr>Tw Cen MT Condensed Extra Bold</vt:lpstr>
      <vt:lpstr>Times New Roman</vt:lpstr>
      <vt:lpstr>TimeScrDMed</vt:lpstr>
      <vt:lpstr>Tw Cen MT</vt:lpstr>
      <vt:lpstr>Maiandra GD</vt:lpstr>
      <vt:lpstr>Verdana Ref</vt:lpstr>
      <vt:lpstr>sample</vt:lpstr>
      <vt:lpstr>Sonido (OLE2)</vt:lpstr>
      <vt:lpstr>Galería de imágenes de Microsoft</vt:lpstr>
      <vt:lpstr>Presentación de PowerPoint</vt:lpstr>
      <vt:lpstr>FORTALECIENDO LA AUTOCONFIANZA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Conocimiento de sí mismo (a).</vt:lpstr>
      <vt:lpstr>Presentación de PowerPoint</vt:lpstr>
      <vt:lpstr>Autocontrol</vt:lpstr>
      <vt:lpstr>Presentación de PowerPoint</vt:lpstr>
      <vt:lpstr>Autonomía.</vt:lpstr>
      <vt:lpstr>Presentación de PowerPoint</vt:lpstr>
      <vt:lpstr>Presentación de PowerPoint</vt:lpstr>
      <vt:lpstr>Autoestima</vt:lpstr>
      <vt:lpstr>Presentación de PowerPoint</vt:lpstr>
      <vt:lpstr>Presentación de PowerPoint</vt:lpstr>
      <vt:lpstr>Cómo desarrollar la autoestima en los demás</vt:lpstr>
      <vt:lpstr>Presentación de PowerPoint</vt:lpstr>
      <vt:lpstr>Presentación de PowerPoint</vt:lpstr>
      <vt:lpstr>Presentación de PowerPoint</vt:lpstr>
      <vt:lpstr>¿Qué es una fortaleza?</vt:lpstr>
      <vt:lpstr>Menciona cinco fortalezas que te caracterizan</vt:lpstr>
      <vt:lpstr>En tres líneas responde a la pregunta ¿Quién eres?</vt:lpstr>
      <vt:lpstr>De aquí a tres años. Describe a la persona que quieres llegar a convertirte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Elber Bravo Oyarce</dc:creator>
  <cp:lastModifiedBy>Cecilia</cp:lastModifiedBy>
  <cp:revision>97</cp:revision>
  <dcterms:created xsi:type="dcterms:W3CDTF">2015-04-12T00:55:07Z</dcterms:created>
  <dcterms:modified xsi:type="dcterms:W3CDTF">2020-08-15T02:32:53Z</dcterms:modified>
</cp:coreProperties>
</file>